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55908B-BA83-4564-B9BD-1176E25300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C1A2C2-ED3B-40B0-9F16-0E0E49D33F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8C6027-B5FB-497F-960D-20886DE5F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DCA85F-63EE-4B21-808C-AE3A3344BE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CF3D26-8B19-4507-A4C0-A941450069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58FC20-3B46-49CD-8C76-E9BE824E5C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04FCB9-D4C2-4E47-94EB-8743375A0A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DDD1F5-40F6-4B21-8B66-882CF119E1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FE4E6D-84A1-48F6-95A0-08992BD169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66DE5C-51A1-4CE7-8D1C-1E427CA643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C20739-3FEC-4E50-92F8-E342347271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33311101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《库存管理与》ppt课件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库存控制方法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库存优化技术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库存管理与企业绩效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未来展望与研究方向</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库存管理概述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735" r="3073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7084" r="3708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库存是指企业或组织为了满足生产和销售需求而存储的各种物品，包括原材料、半成品、成品等。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库存可以平衡供需关系，避免生产中断，降低生产成本，提高客户服务水平等。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良好的库存管理可以降低库存成本，提高库存周转率，从而提高企业的整体运营效率。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提高企业运营效率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5292" r="25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保障企业资产安全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提高客户服务水平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6708" r="2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合理的库存管理可以避免库存积压、过期、损坏等问题，保障企业的资产安全。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良好的库存管理可以确保企业有足够的库存来满足客户需求，提高客户服务水平。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库存管理的发展历程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传统库存管理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主要依靠人工管理，缺乏信息化手段，管理效率低下。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现代库存管理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随着信息技术的发展，企业开始采用信息化手段进行库存管理，如使用ERP、WMS等系统。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智能库存管理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随着物联网、大数据、人工智能等技术的发展，企业开始采用智能化的手段进行库存管理，如使用智能货架、智能传感器等设备。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库存管理策略</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基于库存量进行订货的方法</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定量订货法是指当库存量下降到预定的订货点时，即进行订货补充的一种库存管理方法。这种方法的关键在于确定订货点和订货量两个参数。</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适用于需求量稳定、且每次订货的批量较大的情况。</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操作简单，便于管理，能够实现库存量的有效控制。</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对于需求量波动较大的情况，可能导致频繁订货，增加管理成本。</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优点</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缺点</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适用范围</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定量订货法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基于时间周期进行订货的方法</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定期订货法是指按照固定的时间周期进行订货补充的一种库存管理方法。这种方法的关键在于确定订货周期和每次订货的批量。</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适用范围</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适用于需求量波动较大、且每次订货的批量较小的情况。</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优点</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能够适应需求量波动，减少频繁订货带来的管理成本。</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缺点</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可能导致库存积压，增加库存成本。</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定期订货法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总结词：根据物品重要程度进行分类的库存管理方法</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描述：ABC分类法是一种常用的库存管理方法，它将库存物品按照重要程度分为A、B、C三类，分别采取不同的管理策略。A类物品最重要，采用定量订货法，严格控制库存量；B类物品次之，采用定期订货法，适度控制库存量；C类物品较不重要，采用简单的管理方式，保持较高的库存量。</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适用范围：适用于物品种类繁多、需求量各异的库存管理情况。</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优点：能够实现重点管理，提高管理效率。</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缺点：分类标准可能存在主观性，实施难度较大。</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ABC分类法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为了应对需求波动而设置的额外库存</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安全库存策略是为了应对市场需求波动、生产中断等不确定性因素而设置的额外库存。通过保持一定的安全库存水平，可以降低缺货风险，提高客户服务水平。</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适用于需求波动较大、缺货成本较高的库存管理情况。</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能够降低缺货风险，提高客户服务水平。</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可能导致库存成本增加，且安全库存水平难以准确设定。</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优点</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缺点</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适用范围</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安全库存策略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库存控制方法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核心思想</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按产品结构展开对库存和生产需求的计算，以预先确定各种物料的定货和投产计划。</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MRP定义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物料需求计划是一种以物料计划人员或存货管理人员为核心的物料需求计划体系，它的涵盖范围仅限于对库存的管理。</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实施步骤</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编制零件需求清单、准备生产进度计划、计算零件需求量、确定零件的投入产出计划、计算毛需求、净需求、计划订单量、下达订单。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MRP库存控制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准时制生产是一种追求无库存的生产系统，或者是使库存达到最小的生产系统。</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JIT定义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只在需要的时候，按需要的量，生产所需的产品。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核心思想</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建立拉动系统、组织均衡生产、进行质量保证。</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实施步骤</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JIT库存控制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VMI定义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供应商管理库存是一种以供应商和用户为核心的库存管理方法，供应商在用户的允许下设立库存，确定库存水平和补给策略，拥有库存控制权。</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核心思想</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用户和供应商相互合作，基于双方成本最小化的原则，用一个共同的协议，来实时监测和控制库存水平。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实施步骤</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建立顾客情报信息系统、建立销售时点信息系统、建立配送网络体系、建立销售网络体系。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VMI库存控制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https://d.book118.com/095333111013011044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2024-09-06T06:02:31.193</cp:lastPrinted>
  <dcterms:created xsi:type="dcterms:W3CDTF">2024-09-05T22:02:31Z</dcterms:created>
  <dcterms:modified xsi:type="dcterms:W3CDTF">2024-09-05T22:02:33Z</dcterms:modified>
</cp:coreProperties>
</file>