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4F02A-1805-4D92-88C1-680DB4EDD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84B37-6001-4D99-85EB-DC19239D5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F68808-58C3-4999-B70E-1A8B1CB02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AF04AF-B889-4672-B379-BE2769DFC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0213EF-E62E-4970-8AFD-0015D6386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10518E-1581-4996-813C-39CC4816D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0B4809-20BE-42A4-8230-04911D9C5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3ADF60-71B5-4A58-AEB6-6F57F465F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0C2954-3433-4D35-9522-C83DE1837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606CE-CCB1-42AD-9F4C-C5CDD1A5E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72C90E-9A0A-46AE-8E52-95FD36751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33322103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150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肺炎的预防与照护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肺炎的照护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肺炎的康复与预防复发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肺炎的定义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肺炎通常由细菌、病毒、支原体等微生物引起，也可由吸入异物、过敏反应等引起。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肺炎是指肺部受到感染，引发炎症反应的一种疾病。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根据病因分类：细菌性肺炎、病毒性肺炎、支原体肺炎等。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根据病情严重程度分类：轻度、中度、重度、危重等。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根据病程分类：急性、慢性等。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肺炎的分类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咳嗽、咳痰、呼吸困难、发热等。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胸痛、胸闷、乏力等。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0471" b="2047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食欲不振、精神萎靡等。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689" b="768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肺炎的症状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咳嗽和打喷嚏时用纸巾捂住口鼻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用纸巾捂住口鼻，然后立即将纸巾丢进封闭的垃圾桶，之后洗手。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经常用肥皂和流动水洗手，或使用含有至少60%酒精的手部消毒液。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避免触摸眼睛、鼻子和口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这些部位是细菌和病毒进入体内的主要途径，避免触摸可以降低感染风险。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接种肺炎疫苗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根据医生建议接种肺炎疫苗，特别是对于高风险人群，如儿童、老年人、身体虚弱的人来说尤为重要。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了解疫苗接种的禁忌症和注意事项，确保自己符合接种条件。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在公共场所佩戴口罩，特别是在疫情高发期或人群密集的地区。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与感染肺炎的人保持距离，避免接触其呼吸道分泌物和接触过的物品。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避免前往人群密集的场所，如商场、电影院等，减少交叉感染的风险。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避免接触病原体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https://d.book118.com/095333221032011110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2024-09-15T07:22:50.509</cp:lastPrinted>
  <dcterms:created xsi:type="dcterms:W3CDTF">2024-09-14T23:22:50Z</dcterms:created>
  <dcterms:modified xsi:type="dcterms:W3CDTF">2024-09-14T23:22:52Z</dcterms:modified>
</cp:coreProperties>
</file>