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E9DFD-1DB6-4C15-B4E1-A8A357CEA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2E2AA-46FB-41E2-841D-75A739578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341492-7FAE-46C7-88B7-C6745D9FB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23D349-A72E-4FC4-99CB-BCFAD73BC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ADEC71-7676-44E3-B572-9730FDA24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87254D-F771-4CA7-863A-D8F9B642F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68B5DA-350A-4C6C-BE75-F890CEBB3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9EDA6-AE0D-47A6-8AF1-3889EBD3F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DA81B8-3AD6-430E-8CAA-0DC81EC24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5893F-E8F2-4F78-92A3-F5384FE43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7918B-CDB0-4CCC-A273-725A33843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33420334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按摩设备的智能软硬件协同设计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智能按摩设备软硬件协同设计重要性
 按摩设备软硬件协同设计基本原则
 按摩设备软硬件协同设计关键技术
 按摩设备软硬件协同设计流程
 按摩设备软硬件协同设计案例分析
 按摩设备软硬件协同设计展望
 按摩设备软硬件协同设计标准化和规范化
 按摩设备软硬件协同设计安全可控技术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智能按摩设备软硬件协同设计重要性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按摩设备的智能软硬件协同设计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智能按摩设备软硬件协同设计重要性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软硬件协同设计的前景与机遇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智能按摩设备市场不断增长，预计到2027年将达到1000亿美元。</a:t>
            </a:r>
          </a:p>
          <a:p>
            <a:r>
              <a:t>2. 随着技术的发展，智能按摩设备的功能和应用不断 расширять，从简单的按摩功能到复杂的医疗保健功能。</a:t>
            </a:r>
          </a:p>
          <a:p>
            <a:r>
              <a:t>3. 软硬件协同设计可以提高智能按摩设备的性能、可靠性和安全性，同时降低成本。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软硬件协同设计技术方案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软硬件协同设计技术方案包括硬件设计、软件设计、系统集成和测试。</a:t>
            </a:r>
          </a:p>
          <a:p>
            <a:r>
              <a:t>2. 在硬件设计方面，需要考虑按摩设备的结构、材料、传感器和执行器等因素。</a:t>
            </a:r>
          </a:p>
          <a:p>
            <a:r>
              <a:t>3. 在软件设计方面，需要考虑按摩设备的控制算法、人机交互界面和数据处理等因素。</a:t>
            </a:r>
          </a:p>
          <a:p>
            <a:r>
              <a:t>4. 系统集成和测试则是将硬件和软件集成在一起，并进行全面的测试，以确保按摩设备的性能和可靠性。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智能按摩设备软硬件协同设计重要性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软硬件协同设计中的挑战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软硬件协同设计中的挑战包括功耗、成本、可靠性和安全性等。</a:t>
            </a:r>
          </a:p>
          <a:p>
            <a:r>
              <a:t>2. 功耗是智能按摩设备的重要问题，因为按摩设备需要长时间运行。</a:t>
            </a:r>
          </a:p>
          <a:p>
            <a:r>
              <a:t>3. 成本是另一个重要问题，因为智能按摩设备的价格需要被用户接受。</a:t>
            </a:r>
          </a:p>
          <a:p>
            <a:r>
              <a:t>4. 可靠性和安全性也是重要的考虑因素，因为按摩设备需要能够安全可靠地运行。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软硬件协同设计中的解决方案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软硬件协同设计中的解决方案包括低功耗设计、低成本设计、可靠性设计和安全性设计等。</a:t>
            </a:r>
          </a:p>
          <a:p>
            <a:r>
              <a:t>2. 低功耗设计可以通过选择合适的元器件、优化算法和使用节能技术来实现。</a:t>
            </a:r>
          </a:p>
          <a:p>
            <a:r>
              <a:t>3. 低成本设计可以通过优化硬件设计、选择合适的材料和使用低成本元器件来实现。</a:t>
            </a:r>
          </a:p>
          <a:p>
            <a:r>
              <a:t>4. 可靠性设计可以通过选择可靠的元器件、优化硬件设计和使用可靠性测试来实现。</a:t>
            </a:r>
          </a:p>
          <a:p>
            <a:r>
              <a:t>5. 安全性设计可以通过选择安全的元器件、优化硬件设计和使用安全性测试来实现。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智能按摩设备软硬件协同设计重要性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软硬件协同设计的应用实例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软硬件协同设计在智能按摩设备领域得到了广泛的应用。</a:t>
            </a:r>
          </a:p>
          <a:p>
            <a:r>
              <a:t>2. 一些成功的智能按摩设备案例包括：</a:t>
            </a:r>
          </a:p>
          <a:p>
            <a:r>
              <a:t>  - 苹果公司的Apple Watch：Apple Watch集成了多种传感器和执行器，可以实现多种按摩功能，如振动按摩、加热按摩等。</a:t>
            </a:r>
          </a:p>
          <a:p>
            <a:r>
              <a:t>  - 华为公司的Huawei Band 4 Pro：Huawei Band 4 Pro集成了多种传感器和执行器，可以实现多种按摩功能，如振动按摩、加热按摩等。</a:t>
            </a:r>
          </a:p>
          <a:p>
            <a:r>
              <a:t>  - 小米公司的Mi Band 5：Mi Band 5集成了多种传感器和执行器，可以实现多种按摩功能，如振动按摩、加热按摩等。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软硬件协同设计的未来发展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软硬件协同设计在智能按摩设备领域的发展前景广阔。</a:t>
            </a:r>
          </a:p>
          <a:p>
            <a:r>
              <a:t>2. 未来，智能按摩设备的功能和应用将更加多样化。</a:t>
            </a:r>
          </a:p>
          <a:p>
            <a:r>
              <a:t>3. 软硬件协同设计技术也将不断发展，以满足智能按摩设备不断增长的需求。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按摩设备软硬件协同设计基本原则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按摩设备的智能软硬件协同设计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按摩设备软硬件协同设计基本原则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智能按摩设备软硬件协同设计的驱动因素和意义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技术进步：物联网、大数据、人工智能等技术的快速发展，为按摩设备智能化提供了技术基础。</a:t>
            </a:r>
          </a:p>
          <a:p>
            <a:r>
              <a:t>2. 消费者需求：消费者对按摩设备的功能、性能、用户体验等方面提出了更高的要求，推动了按摩设备智能化的发展。</a:t>
            </a:r>
          </a:p>
          <a:p>
            <a:r>
              <a:t>3. 行业竞争：按摩设备行业竞争激烈，企业为了在市场中获得竞争优势，纷纷加大了对智能按摩设备的研发投入。</a:t>
            </a:r>
          </a:p>
          <a:p>
            <a:r>
              <a:t>4. 健康意识增强：随着人们生活水平的提高，对健康意识的重视程度也在不断增强，智能按摩设备能够帮助用户缓解疲劳、改善睡眠，满足了人们对健康的需求。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智能按摩设备软硬件协同设计的挑战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硬件集成：将多种传感器、执行器、控制模块等硬件组件集成到按摩设备中，需要考虑组件之间的兼容性、可靠性和稳定性等问题。</a:t>
            </a:r>
          </a:p>
          <a:p>
            <a:r>
              <a:t>2. 软件开发：开发智能按摩设备的控制软件，需要考虑软件的功能、性能、安全性等方面，并确保软件与硬件的匹配性。</a:t>
            </a:r>
          </a:p>
          <a:p>
            <a:r>
              <a:t>3. 数据处理：智能按摩设备产生的数据量很大，需要对这些数据进行收集、存储、分析和处理，以提取有价值的信息，为用户提供个性化的按摩服务。</a:t>
            </a:r>
          </a:p>
          <a:p>
            <a:r>
              <a:t>4. 人机交互：智能按摩设备需要与用户进行交互，以了解用户的需求和偏好，并根据这些信息调整按摩方案。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按摩设备软硬件协同设计关键技术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按摩设备的智能软硬件协同设计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按摩设备智能软硬件协同设计基础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软硬件一体化设计：将软件和硬件紧密结合，实现软硬件协同工作，提高按摩设备的整体性能。</a:t>
            </a:r>
          </a:p>
          <a:p>
            <a:r>
              <a:t>2. 软硬件协同优化：通过软件和硬件的优化配合，提高按摩设备的功耗、可靠性和稳定性。</a:t>
            </a:r>
          </a:p>
          <a:p>
            <a:r>
              <a:t>3. 软硬件接口标准化：建立完善的软硬件接口标准，实现软硬件的无缝对接和互操作性。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按摩设备智能硬件设计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高性能处理器：采用高性能处理器作为按摩设备的控制核心，实现强大的数据处理能力和快速响应速度。</a:t>
            </a:r>
          </a:p>
          <a:p>
            <a:r>
              <a:t>2. 传感器和执行器：配备多种传感器和执行器，实现按摩设备对人体状态的精准感知和控制，提供舒适的按摩体验。</a:t>
            </a:r>
          </a:p>
          <a:p>
            <a:r>
              <a:t>3. 无线通信模块：集成无线通信模块，实现按摩设备与其他设备的连接和数据传输，支持远程控制和智能家居集成。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按摩设备智能软件设计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智能控制算法：开发智能控制算法，根据人体状态和按摩需求，智能调节按摩参数，提供个性化的按摩方案。</a:t>
            </a:r>
          </a:p>
          <a:p>
            <a:r>
              <a:t>2. 人机交互界面：设计友好的图形用户界面，方便用户操作和控制按摩设备，并提供直观的使用体验。</a:t>
            </a:r>
          </a:p>
          <a:p>
            <a:r>
              <a:t>3. 数据分析和管理：提供数据分析和管理功能，帮助用户跟踪和评估按摩效果，并根据需要调整按摩方案。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按摩设备智能软硬件协同优化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软硬件协同控制：通过软件和硬件的协同控制，优化按摩设备的按摩力度、速度和频率，实现更舒适的按摩体验。</a:t>
            </a:r>
          </a:p>
          <a:p>
            <a:r>
              <a:t>2. 软硬件协同节能：通过软件和硬件的协同优化，降低按摩设备的功耗，延长设备的使用寿命。</a:t>
            </a:r>
          </a:p>
          <a:p>
            <a:r>
              <a:t>3. 软硬件协同安全性：通过软件和硬件的协同设计，增强按摩设备的安全性，防止意外事故的发生。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按摩设备软硬件接口标准化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标准接口定义：制定按摩设备软硬件接口的标准定义，包括物理接口、数据接口和通信接口等。</a:t>
            </a:r>
          </a:p>
          <a:p>
            <a:r>
              <a:t>2. 接口兼容性测试：开展接口兼容性测试，确保不同厂商的按摩设备能够无缝对接和互操作。</a:t>
            </a:r>
          </a:p>
          <a:p>
            <a:r>
              <a:t>3. 接口规范的推广和应用：推广和应用按摩设备软硬件接口标准，推动按摩设备行业的发展。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按摩设备智能软硬件协同设计应用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智能按摩椅：智能按摩椅集成了多种按摩技术和智能功能，能够根据人体状态和需求提供个性化的按摩方案。</a:t>
            </a:r>
          </a:p>
          <a:p>
            <a:r>
              <a:t>2. 智能足疗机：智能足疗机采用智能控制技术，能够模拟真人按摩手法，提供舒适的足部按摩体验。</a:t>
            </a:r>
          </a:p>
          <a:p>
            <a:r>
              <a:t>3. 智能按摩枕：智能按摩枕通过软硬件协同设计，实现对颈部、肩部和背部的有效按摩，缓解肌肉疲劳和疼痛。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按摩设备软硬件协同设计流程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按摩设备的智能软硬件协同设计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1、了解用户需求：针对目标用户群体进行细致的用户需求调研，深入了解他们的按摩需求、疼痛点和期望的按摩体验。</a:t>
            </a:r>
          </a:p>
          <a:p>
            <a:r>
              <a:t>2、确定设计目标：根据用户需求，明确按摩设备的设计目标，包括按摩模式、强度、速度、覆盖部位等。</a:t>
            </a:r>
          </a:p>
          <a:p>
            <a:r>
              <a:t>3、功能分解：将按摩设备的功能需求分解成具体的功能模块，如按摩头、电机、控制系统等。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1、机械结构设计：设计按摩设备的机械结构，包括按摩头形状、按摩角度、按摩行程等。</a:t>
            </a:r>
          </a:p>
          <a:p>
            <a:r>
              <a:t>2、电机设计：选择合适规格的电机，满足按摩设备的功率和转速要求。</a:t>
            </a:r>
          </a:p>
          <a:p>
            <a:r>
              <a:t>3、控制系统设计：设计按摩设备的控制系统，包括控制芯片、传感器等。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按摩设备软硬件协同设计流程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软件设计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1、程序设计：根据按摩设备的功能需求，编写软件控制程序。</a:t>
            </a:r>
          </a:p>
          <a:p>
            <a:r>
              <a:t>2、算法设计：设计按摩设备的按摩算法，实现不同的按摩模式和强度。</a:t>
            </a:r>
          </a:p>
          <a:p>
            <a:r>
              <a:t>3、人机交互设计：设计按摩设备的人机交互界面，方便用户操作。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软硬件集成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1、硬件与软件结合：将硬件和软件集成到按摩设备中，实现按摩设备的整体功能。</a:t>
            </a:r>
          </a:p>
          <a:p>
            <a:r>
              <a:t>2、系统调试：对按摩设备进行系统调试，验证按摩设备的功能和性能。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https://d.book118.com/095334203343011113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智能按摩设备软硬件协同设计重要性</vt:lpstr>
      <vt:lpstr> 智能按摩设备软硬件协同设计重要性</vt:lpstr>
      <vt:lpstr> 智能按摩设备软硬件协同设计重要性</vt:lpstr>
      <vt:lpstr> 智能按摩设备软硬件协同设计重要性</vt:lpstr>
      <vt:lpstr> 按摩设备软硬件协同设计基本原则</vt:lpstr>
      <vt:lpstr> 按摩设备软硬件协同设计基本原则</vt:lpstr>
      <vt:lpstr> 按摩设备软硬件协同设计关键技术</vt:lpstr>
      <vt:lpstr> 按摩设备软硬件协同设计关键技术</vt:lpstr>
      <vt:lpstr> 按摩设备软硬件协同设计关键技术</vt:lpstr>
      <vt:lpstr> 按摩设备软硬件协同设计关键技术</vt:lpstr>
      <vt:lpstr> 按摩设备软硬件协同设计流程</vt:lpstr>
      <vt:lpstr> 按摩设备软硬件协同设计流程</vt:lpstr>
      <vt:lpstr> 按摩设备软硬件协同设计流程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2024-09-20T21:04:11.002</cp:lastPrinted>
  <dcterms:created xsi:type="dcterms:W3CDTF">2024-09-20T13:04:11Z</dcterms:created>
  <dcterms:modified xsi:type="dcterms:W3CDTF">2024-09-20T13:04:13Z</dcterms:modified>
</cp:coreProperties>
</file>