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E769A-74FD-42A5-9DF1-0053FF80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264EA-8621-421A-AE8F-5DFA0C47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5193-36B8-4CE1-92B2-D17101A95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F6232-738D-4C7C-BE4E-5B0650D9F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8ABBA-82C5-46E0-BD88-92BB5BFBD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2E0A0-691F-4363-A5EF-1C5FCE02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C93BF-A0D8-4296-8251-78D1529B8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B21F9-9A16-49BD-96CD-1A8CCC035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2E176-83E0-4E59-B7C1-37629F550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1ABF0-F2CC-445D-BB07-A06E3D2D2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77D43-218A-429F-8607-2D984ED3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411112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2024年度医院护理科医务人员工作述职报告课件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科研学术活动参与及成果展示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疫情防控与应急处理能力提升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医德医风建设与职业素养提升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负责患者的护理工作，包括病情观察、用药指导、心理支持等。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提高患者满意度，降低并发症发生率，促进患者康复。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严格执行疫情防控措施，确保患者和医务人员安全。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加强护理培训和技能考核，提高护理人员的专业水平和服务质量。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完善患者安全管理制度，减少医疗差错和不良事件的发生。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74" b="155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积极参与团队建设，与医生、药师、检验师等多学科协作，共同为患者提供优质的医疗服务。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加强与患者的沟通和交流，关注患者需求，提高患者满意度。同时，与同事保持良好的沟通和合作关系，共同应对工作中的挑战和问题。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临床护理实践与成果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https://d.book118.com/095341111221011111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2024-09-17T11:53:43.633</cp:lastPrinted>
  <dcterms:created xsi:type="dcterms:W3CDTF">2024-09-17T03:53:43Z</dcterms:created>
  <dcterms:modified xsi:type="dcterms:W3CDTF">2024-09-17T03:53:45Z</dcterms:modified>
</cp:coreProperties>
</file>