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24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EA21D-28BE-4C3B-B84F-4AB5942B3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1D1E1-73A5-4A28-BA40-3E52A1657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4EFD6-EDD9-46DF-935B-5E884E6FB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884EF-890B-4FA3-A54F-956388B08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426954-2FAA-4C55-8F36-58674EC8E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C118D2-C93C-4CCA-B1EC-6AA52966D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64642A-3825-4B5A-86E1-8E856FD3E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0B331-4C65-43CE-965E-71F1AE2DD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5B8C8-8BA7-44CA-B3EB-0DAF70BA5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26708-880E-46F9-AE12-144948817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DE465-9C47-4A1A-A8EF-21638943F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6231" r:id="rId2"/>
    <p:sldLayoutId id="2147506232" r:id="rId3"/>
    <p:sldLayoutId id="2147506233" r:id="rId4"/>
    <p:sldLayoutId id="2147506234" r:id="rId5"/>
    <p:sldLayoutId id="2147506235" r:id="rId6"/>
    <p:sldLayoutId id="2147506236" r:id="rId7"/>
    <p:sldLayoutId id="2147506237" r:id="rId8"/>
    <p:sldLayoutId id="2147506238" r:id="rId9"/>
    <p:sldLayoutId id="2147506239" r:id="rId10"/>
    <p:sldLayoutId id="214750624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4201434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晨,泥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拆锅炉计划书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项目背景与目标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锅炉设备现状分析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拆除方案设计与实施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风险评估与应对措施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环境保护与资源利用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项目背景与目标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项目背景介绍</a:t>
            </a:r>
            <a:endParaRPr lang="zh-CN" altLang="en-US"/>
          </a:p>
        </p:txBody>
      </p:sp>
      <p:sp>
        <p:nvSpPr>
          <p:cNvPr id="104914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锅炉使用现状：介绍锅炉的使用情况，包括使用时间、使用频率、存在的问题等。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拆锅炉的必要性：阐述拆锅炉的必要性，包括提高能源利用效率、减少环境污染、降低运营成本等。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政策法规与市场需求：介绍相关政策法规和市场需求，说明拆锅炉符合政策要求和市场需求。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前期准备工作：介绍项目前期的准备工作，包括项目立项、可行性研究、资金筹措等。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项目目标与意义</a:t>
            </a:r>
            <a:endParaRPr lang="zh-CN" altLang="en-US"/>
          </a:p>
        </p:txBody>
      </p:sp>
      <p:sp>
        <p:nvSpPr>
          <p:cNvPr id="104920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提高生产效率，增加经济效益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促进技术进步，推动产业发展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提高锅炉效率，降低能源消耗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减少环境污染，保护生态环境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8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锅炉设备现状分析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锅炉型号与参数</a:t>
            </a:r>
            <a:endParaRPr lang="zh-CN" altLang="en-US"/>
          </a:p>
        </p:txBody>
      </p:sp>
      <p:sp>
        <p:nvSpPr>
          <p:cNvPr id="10494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锅炉型号：XX型号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额定蒸汽温度：XX℃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额定蒸汽量：XX t/h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额定蒸汽压力：XX MPa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设备运行状况评估</a:t>
            </a:r>
            <a:endParaRPr lang="zh-CN" altLang="en-US"/>
          </a:p>
        </p:txBody>
      </p:sp>
      <p:sp>
        <p:nvSpPr>
          <p:cNvPr id="104949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设备维护情况：分析锅炉设备的维护记录，了解设备的维护状况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设备运行时间：统计锅炉设备的运行时间，了解设备的使用状况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设备故障情况：统计锅炉设备的故障次数和原因，了解设备的故障状况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设备性能评估：对锅炉设备的性能进行评估，了解设备的技术状况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潜在安全隐患识别</a:t>
            </a:r>
            <a:endParaRPr lang="zh-CN" altLang="en-US"/>
          </a:p>
        </p:txBody>
      </p:sp>
      <p:sp>
        <p:nvSpPr>
          <p:cNvPr id="104956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维护不当：日常维护和保养工作不到位，导致设备故障和安全隐患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设备老化：锅炉设备使用时间过长，部件磨损、老化，存在安全隐患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操作不规范：操作人员不熟悉设备操作规程，违规操作导致安全隐患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监管缺失：对锅炉设备的监管不到位，无法及时发现和排除安全隐患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2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拆除方案设计与实施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4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拆除流程规划</a:t>
            </a:r>
            <a:endParaRPr lang="zh-CN" altLang="en-US"/>
          </a:p>
        </p:txBody>
      </p:sp>
      <p:sp>
        <p:nvSpPr>
          <p:cNvPr id="1049744" name="矩形 5"/>
          <p:cNvSpPr/>
          <p:nvPr>
            <p:custDataLst>
              <p:tags r:id="rId2"/>
            </p:custDataLst>
          </p:nvPr>
        </p:nvSpPr>
        <p:spPr>
          <a:xfrm>
            <a:off x="91566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6" name="矩形 10"/>
          <p:cNvSpPr/>
          <p:nvPr>
            <p:custDataLst>
              <p:tags r:id="rId3"/>
            </p:custDataLst>
          </p:nvPr>
        </p:nvSpPr>
        <p:spPr>
          <a:xfrm>
            <a:off x="1262772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8" name="TextBox 2"/>
          <p:cNvSpPr txBox="1"/>
          <p:nvPr>
            <p:custDataLst>
              <p:tags r:id="rId4"/>
            </p:custDataLst>
          </p:nvPr>
        </p:nvSpPr>
        <p:spPr>
          <a:xfrm>
            <a:off x="1067365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拆除前准备工作：制定拆除方案、准备工具和人员、进行安全培训等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50" name="矩形 6"/>
          <p:cNvSpPr/>
          <p:nvPr>
            <p:custDataLst>
              <p:tags r:id="rId5"/>
            </p:custDataLst>
          </p:nvPr>
        </p:nvSpPr>
        <p:spPr>
          <a:xfrm>
            <a:off x="4486995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2" name="矩形 11"/>
          <p:cNvSpPr/>
          <p:nvPr>
            <p:custDataLst>
              <p:tags r:id="rId6"/>
            </p:custDataLst>
          </p:nvPr>
        </p:nvSpPr>
        <p:spPr>
          <a:xfrm>
            <a:off x="485338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4" name="TextBox 2"/>
          <p:cNvSpPr txBox="1"/>
          <p:nvPr>
            <p:custDataLst>
              <p:tags r:id="rId7"/>
            </p:custDataLst>
          </p:nvPr>
        </p:nvSpPr>
        <p:spPr>
          <a:xfrm>
            <a:off x="4638693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现场勘查：了解锅炉结构、尺寸、材料等信息，为拆除方案设计提供依据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56" name="矩形 7"/>
          <p:cNvSpPr/>
          <p:nvPr>
            <p:custDataLst>
              <p:tags r:id="rId8"/>
            </p:custDataLst>
          </p:nvPr>
        </p:nvSpPr>
        <p:spPr>
          <a:xfrm>
            <a:off x="8057681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8" name="矩形 12"/>
          <p:cNvSpPr/>
          <p:nvPr>
            <p:custDataLst>
              <p:tags r:id="rId9"/>
            </p:custDataLst>
          </p:nvPr>
        </p:nvSpPr>
        <p:spPr>
          <a:xfrm>
            <a:off x="8443353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0" name="TextBox 2"/>
          <p:cNvSpPr txBox="1"/>
          <p:nvPr>
            <p:custDataLst>
              <p:tags r:id="rId10"/>
            </p:custDataLst>
          </p:nvPr>
        </p:nvSpPr>
        <p:spPr>
          <a:xfrm>
            <a:off x="8209378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拆除方案设计：根据现场勘查结果，设计合理的拆除方案，包括拆除顺序、方法、时间等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62" name="矩形 33"/>
          <p:cNvSpPr/>
          <p:nvPr>
            <p:custDataLst>
              <p:tags r:id="rId11"/>
            </p:custDataLst>
          </p:nvPr>
        </p:nvSpPr>
        <p:spPr>
          <a:xfrm>
            <a:off x="2705831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4" name="矩形 37"/>
          <p:cNvSpPr/>
          <p:nvPr>
            <p:custDataLst>
              <p:tags r:id="rId12"/>
            </p:custDataLst>
          </p:nvPr>
        </p:nvSpPr>
        <p:spPr>
          <a:xfrm>
            <a:off x="3052936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6" name="TextBox 2"/>
          <p:cNvSpPr txBox="1"/>
          <p:nvPr>
            <p:custDataLst>
              <p:tags r:id="rId13"/>
            </p:custDataLst>
          </p:nvPr>
        </p:nvSpPr>
        <p:spPr>
          <a:xfrm>
            <a:off x="2857528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拆除实施：按照拆除方案进行操作，确保拆除过程安全、高效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68" name="矩形 34"/>
          <p:cNvSpPr/>
          <p:nvPr>
            <p:custDataLst>
              <p:tags r:id="rId14"/>
            </p:custDataLst>
          </p:nvPr>
        </p:nvSpPr>
        <p:spPr>
          <a:xfrm>
            <a:off x="62771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0" name="矩形 38"/>
          <p:cNvSpPr/>
          <p:nvPr>
            <p:custDataLst>
              <p:tags r:id="rId15"/>
            </p:custDataLst>
          </p:nvPr>
        </p:nvSpPr>
        <p:spPr>
          <a:xfrm>
            <a:off x="6643548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2" name="TextBox 2"/>
          <p:cNvSpPr txBox="1"/>
          <p:nvPr>
            <p:custDataLst>
              <p:tags r:id="rId16"/>
            </p:custDataLst>
          </p:nvPr>
        </p:nvSpPr>
        <p:spPr>
          <a:xfrm>
            <a:off x="64288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现场清理：对拆除后的现场进行清理，确保环境整洁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2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人员配备与职责划分</a:t>
            </a:r>
            <a:endParaRPr lang="zh-CN" altLang="en-US"/>
          </a:p>
        </p:txBody>
      </p:sp>
      <p:sp>
        <p:nvSpPr>
          <p:cNvPr id="104982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8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应急救援人员：负责在拆除过程中出现紧急情况时进行救援处理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3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34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6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现场管理人员：负责协调各方面工作，确保拆除工作顺利进行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38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40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拆除方案设计人员：负责制定拆除方案，确保方案安全、可行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44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6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8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拆除实施人员：负责按照方案进行拆除工作，确保拆除过程安全、高效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50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52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安全监督人员：负责监督拆除过程，确保拆除工作符合安全规定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54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90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工具与设备准备</a:t>
            </a:r>
            <a:endParaRPr lang="zh-CN" altLang="en-US"/>
          </a:p>
        </p:txBody>
      </p:sp>
      <p:sp>
        <p:nvSpPr>
          <p:cNvPr id="10499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工具：安全绳、铁锤、铁锹、切割机等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工具和设备的选择和使用方法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4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4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安全操作规程和注意事项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设备：吊车、叉车、挖掘机等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99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安全防护措施制定</a:t>
            </a:r>
            <a:endParaRPr lang="zh-CN" altLang="en-US"/>
          </a:p>
        </p:txBody>
      </p:sp>
      <p:sp>
        <p:nvSpPr>
          <p:cNvPr id="1050000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制定拆除方案：根据锅炉的型号、结构和使用情况，制定详细的拆除方案，包括拆除顺序、步骤和注意事项等。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2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人员培训：对参与拆除的人员进行安全培训，提高他们的安全意识和操作技能，确保他们能够正确、安全地执行拆除任务。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4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设备检查：对拆除过程中使用的设备进行全面检查，确保设备完好无损，能够正常工作。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6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安全防护措施：在拆除过程中，采取必要的安全防护措施，如佩戴安全帽、手套等，确保人员安全。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8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应急预案：制定应急预案，明确应急处置措施和人员职责，确保在发生意外情况时能够及时、有效地进行处置。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0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FIVE</a:t>
            </a:r>
            <a:endParaRPr lang="zh-CN" altLang="en-US"/>
          </a:p>
        </p:txBody>
      </p:sp>
      <p:sp>
        <p:nvSpPr>
          <p:cNvPr id="10500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风险评估与应对措施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https://d.book118.com/095342014344011034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6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3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MiSans</vt:lpstr>
      <vt:lpstr>Wingdings</vt:lpstr>
      <vt:lpstr>微软雅黑</vt:lpstr>
      <vt:lpstr>宋体</vt:lpstr>
      <vt:lpstr>Office Theme</vt:lpstr>
      <vt:lpstr>拆锅炉计划书</vt:lpstr>
      <vt:lpstr>目录</vt:lpstr>
      <vt:lpstr>添加章节标题</vt:lpstr>
      <vt:lpstr>项目背景与目标</vt:lpstr>
      <vt:lpstr>项目背景介绍</vt:lpstr>
      <vt:lpstr>项目目标与意义</vt:lpstr>
      <vt:lpstr>锅炉设备现状分析</vt:lpstr>
      <vt:lpstr>锅炉型号与参数</vt:lpstr>
      <vt:lpstr>设备运行状况评估</vt:lpstr>
      <vt:lpstr>潜在安全隐患识别</vt:lpstr>
      <vt:lpstr>拆除方案设计与实施</vt:lpstr>
      <vt:lpstr>拆除流程规划</vt:lpstr>
      <vt:lpstr>人员配备与职责划分</vt:lpstr>
      <vt:lpstr>工具与设备准备</vt:lpstr>
      <vt:lpstr>安全防护措施制定</vt:lpstr>
      <vt:lpstr>风险评估与应对措施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2024-08-30T19:01:41.518</cp:lastPrinted>
  <dcterms:created xsi:type="dcterms:W3CDTF">2024-08-30T11:01:41Z</dcterms:created>
  <dcterms:modified xsi:type="dcterms:W3CDTF">2024-08-30T11:01:44Z</dcterms:modified>
</cp:coreProperties>
</file>