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65F443-97D2-46A2-B244-02500A207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74ED5-19FC-4C2A-A8E5-2D783AF38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B95B33-EDDB-4802-BE96-66EC91C90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37D744-A918-4334-9204-C63DADB2D5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CDB67E-B99A-4741-8922-D960916E21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B9B2AB-E355-422A-96DB-355C59D9E6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6C6167-28A9-4DF6-9E90-BF43FB6954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81B935-E555-4C4C-93FF-3EA566B6A8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4F2BF-7229-471E-94D6-51FF26B41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19773-494C-4B67-9390-24E39E08D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877ED5-941F-4D16-A497-593947FC2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4213420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3950" cy="2133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lt1">
                    <a:lumMod val="65000"/>
                    <a:alpha val="100000"/>
                  </a:schemeClr>
                </a:solidFill>
                <a:latin typeface="Microsoft Yahei"/>
                <a:ea typeface="Microsoft Yahei"/>
                <a:cs typeface="Microsoft Yahei"/>
              </a:rPr>
              <a:t>一例脓毒性休克患者的</a:t>
            </a:r>
          </a:p>
          <a:p>
            <a:pPr algn="ctr">
              <a:lnSpc>
                <a:spcPct val="120000"/>
              </a:lnSpc>
              <a:spcBef>
                <a:spcPts val="450"/>
              </a:spcBef>
            </a:pPr>
            <a:r>
              <a:rPr lang="en-US" sz="5175" b="1">
                <a:solidFill>
                  <a:schemeClr val="lt1">
                    <a:lumMod val="65000"/>
                    <a:alpha val="100000"/>
                  </a:schemeClr>
                </a:solidFill>
                <a:latin typeface="Microsoft Yahei"/>
                <a:ea typeface="Microsoft Yahei"/>
                <a:cs typeface="Microsoft Yahei"/>
              </a:rPr>
              <a:t>护理查房</a:t>
            </a:r>
          </a:p>
        </p:txBody>
      </p:sp>
      <p:sp>
        <p:nvSpPr>
          <p:cNvPr id="3" name="TextBox 3"/>
          <p:cNvSpPr txBox="1"/>
          <p:nvPr/>
        </p:nvSpPr>
        <p:spPr>
          <a:xfrm>
            <a:off x="861803" y="4908978"/>
            <a:ext cx="8020050"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患者基本情况介绍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脓毒性休克病理生理及治疗方案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护理评估与计划制定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实施过程中的观察与记录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效果评价与总结反馈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患者基本情况介绍</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患者，女性，45岁，因发热、咳嗽、咳痰5天，加重伴呼吸困难2天入院。既往体健，无传染病史。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诊断结果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脓毒性休克。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病史及诊断结果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患者入院时呈急性病容，发热，体温39.5℃，呼吸急促，频率30次/分，心率120次/分，血压90/60mmHg。咳嗽、咳痰，痰呈脓性。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口唇发绀，双肺呼吸音粗，可闻及湿性啰音。腹部平软，无压痛、反跳痛。四肢厥冷，皮肤花斑。</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临床表现与体征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实验室检查结果</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rgbClr val="FFFDFD">
                    <a:alpha val="100000"/>
                  </a:srgbClr>
                </a:solidFill>
                <a:latin typeface="Microsoft Yahei"/>
                <a:ea typeface="Microsoft Yahei"/>
                <a:cs typeface="Microsoft Yahei"/>
              </a:rPr>
              <a:t>白细胞计数18.5×10^9/L，中性粒细胞比例85%。</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rgbClr val="FFFDFD">
                    <a:alpha val="100000"/>
                  </a:srgbClr>
                </a:solidFill>
                <a:latin typeface="Microsoft Yahei"/>
                <a:ea typeface="Microsoft Yahei"/>
                <a:cs typeface="Microsoft Yahei"/>
              </a:rPr>
              <a:t>pH 7.30，PaO2 60mmHg，PaCO2 40mmHg。</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rgbClr val="FFFDFD">
                    <a:alpha val="100000"/>
                  </a:srgbClr>
                </a:solidFill>
                <a:latin typeface="Microsoft Yahei"/>
                <a:ea typeface="Microsoft Yahei"/>
                <a:cs typeface="Microsoft Yahei"/>
              </a:rPr>
              <a:t>血糖12.5mmol/L，乳酸4.5mmol/L。</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rgbClr val="FFFDFD">
                    <a:alpha val="100000"/>
                  </a:srgbClr>
                </a:solidFill>
                <a:latin typeface="Microsoft Yahei"/>
                <a:ea typeface="Microsoft Yahei"/>
                <a:cs typeface="Microsoft Yahei"/>
              </a:rPr>
              <a:t>血培养阳性，检出金黄色葡萄球菌。</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血常规</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血气分析</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生化检查</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微生物学检查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脓毒性休克病理生理及治疗方案</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脓毒性休克是由微生物及其毒素等产物所引起的脓毒病综合征伴休克，感染灶中的微生物及其毒素、胞壁产物等侵入血循环，激活宿主的各种细胞和体液系统，产生细胞因子和内源性介质，作用于机体各种器官、系统，影响其灌注，导致组织细胞缺血缺氧、代谢紊乱、功能障碍，甚至多器官功能衰竭。</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脓毒性休克时，体内儿茶酚胺等缩血管物质大量增加，导致血管收缩、痉挛，外周阻力增加，同时容量血管扩张、回心血量减少，使有效循环血量进一步降低。</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脓毒性休克时，毛细血管前括约肌松弛，而毛细血管后的小静脉对酸中毒的耐受性较大，仍处于收缩状态，大量血液滞留在毛细血管网内，使回心血量进一步减少，加重循环障碍。</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微生物感染引发全身性炎症反应</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血管活性物质失衡</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微循环障碍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脓毒性休克病理生理机制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治疗方案及药物选择</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液体复苏</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脓毒性休克患者应尽早进行液体复苏，以恢复有效循环血量。晶体液是首选的复苏液体，必要时可联合使用胶体液。</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血管活性药物</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对于经过液体复苏后血压仍不能恢复的患者，可给予血管活性药物，如去甲肾上腺素、多巴胺等，以升高血压和改善组织灌注。</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抗感染治疗</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脓毒性休克患者应尽早使用抗生素进行抗感染治疗，以控制感染源和减轻全身炎症反应。</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其他治疗措施</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包括纠正酸碱平衡失调、保护重要脏器功能、营养支持等。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血糖控制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脓毒性休克患者血糖波动较大，应密切监测血糖并及时调整胰岛素用量。</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凝血功能监测</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脓毒性休克患者易出现凝血功能障碍，应定期监测凝血指标并及时处理。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肝功能维护</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避免使用对肝脏有损害的药物，定期监测肝功能指标。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呼吸功能维护</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保持呼吸道通畅，给予吸氧或机械通气等呼吸支持措施，以预防呼吸衰竭。</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肾功能保护</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密切监测尿量、尿素氮、肌酐等指标，及时发现并处理肾功能不全。</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护理评估与计划制定</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https://d.book118.com/095342134203011110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2024-09-15T20:28:19.456</cp:lastPrinted>
  <dcterms:created xsi:type="dcterms:W3CDTF">2024-09-15T12:28:19Z</dcterms:created>
  <dcterms:modified xsi:type="dcterms:W3CDTF">2024-09-15T12:28:21Z</dcterms:modified>
</cp:coreProperties>
</file>