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A3C9E-3CC6-48F7-B8B5-5656C50FD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1DD8B-F291-48A2-B084-7302D8EC4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1069E-CBB3-4BD0-B18B-6142F9364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AEF78-ABED-47C7-B0EF-0B0CB7E9D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B5A736-EA9C-4C1F-A592-3DFCA5436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0852E7-09CA-4B16-9B92-B9E13CF7E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982132-F892-4A2D-A05D-2F1749CA2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72674-C2D3-4D68-B506-E62B378D2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6C381-6DD3-4838-AF38-1E27BD309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E6273-E46E-4DF5-91FA-BFF4C993F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2390A-7DFE-4FF4-BB02-CFF23B72D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43211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酒店劳动安全培训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酒店劳动安全概述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酒店劳动安全培训内容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酒店劳动安全操作规程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酒店劳动安全意识培养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酒店劳动安全管理措施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酒店劳动安全概述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提高员工工作效率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提升酒店形象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酒店劳动安全是保障员工生命安全的重要措施，通过培训可以提高员工的安全意识和应对突发事件的能力。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安全的工作环境可以提高员工的工作效率，减少因事故造成的停工和损失。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良好的酒店劳动安全形象可以提升酒店的市场竞争力和客户满意度。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酒店劳动安全的重要性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酒店劳动安全法规与政策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酒店应遵守国家相关的劳动安全法律法规，确保员工的合法权益得到保障。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酒店应遵循行业相关的劳动安全标准，提高酒店行业的整体安全水平。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酒店应制定完善的劳动安全规章制度，明确各级管理人员和员工的职责和要求。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企业规章制度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客人意外伤害事故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员工工伤事故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酒店劳动安全事故案例分析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在酒店住宿过程中，客人可能会发生意外伤害，案例分析可以了解事故原因和预防措施。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员工在工作中可能会发生工伤事故，案例分析可以了解事故原因和预防措施。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酒店火灾事故时有发生，通过案例分析可以了解火灾的起因、预防和应对措施。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酒店劳动安全培训内容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掌握消防安全知识，提高员工应对火灾的能力。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培训员工如何正确使用灭火器、消防栓等消防设备，了解火灾的预防措施和应急处理方法，定期进行消防演练，提高员工的消防安全意识和应对能力。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确保食品卫生安全，保障客人健康。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培训员工了解食品安全法规和卫生标准，掌握食品加工、储存、烹饪等方面的卫生要求，提高员工的食品卫生意识和操作技能，确保食品质量安全可靠。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增强员工交通安全意识，降低交通事故风险。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培训员工了解交通安全法规和道路交通规则，掌握酒店内外的交通状况和行车要求，教育员工在工作中注意交通安全，提高员工的安全行车意识和应对能力。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提高员工应对突发事件的能力，保障客人和员工的安全。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培训员工掌握应对各种紧急情况的方法和技巧，如客人突发疾病、自然灾害等，教育员工在紧急情况下保持冷静、迅速采取有效措施，确保客人和员工的安全。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紧急情况处理培训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酒店劳动安全操作规程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https://d.book118.com/095343211121011100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2024-09-08T05:18:27.801</cp:lastPrinted>
  <dcterms:created xsi:type="dcterms:W3CDTF">2024-09-07T21:18:27Z</dcterms:created>
  <dcterms:modified xsi:type="dcterms:W3CDTF">2024-09-07T21:18:29Z</dcterms:modified>
</cp:coreProperties>
</file>