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E4C0B-AA73-4E31-BB82-6E129B52C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7FD55-F8A0-41FB-9200-C1CB1FE6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44E96-0D4F-41F1-AA78-6950B535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6FA59-4986-46BC-B207-BFD2027C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47CEF5-CEA2-44CC-B71C-CB61D1E3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C4ADE-81D2-4B73-8CAF-BF010FD0C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B7F91-F811-4E4E-B90F-3ADAB3B5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1AC96-AC60-48BD-87C7-B627D5B8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A93E7-970F-4FE0-9996-2302654D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2F9E7-3B00-496D-83CE-2CB26536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81DD6-99C9-4A0C-A7B0-6937DFBE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44134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安全生产管理制度的行为规范与责任追究与整改指导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确保员工生命安全和财产安全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通过建立和实施安全生产管理制度，企业可以规范员工的安全行为，减少事故发生的可能性，从而保障员工的生命安全和企业的财产安全。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安全生产是企业稳定发展的基础。有效的安全生产管理制度可以提高企业的生产效率，降低事故带来的损失，有利于企业的长期可持续发展。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企业作为社会的一份子，有责任保障员工和社会的安全。建立完善的安全生产管理制度并认真执行，是企业履行社会责任的重要体现。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明确各级管理人员和操作人员的安全职责，形成“横向到边、纵向到底”的安全责任网络。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制定各类安全规章制度，如安全操作规程、安全检查制度、危险源管理制度等，以规范员工的安全行为。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定期开展安全培训教育，提高员工的安全意识和安全操作技能，确保员工具备必要的安全素质。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定期进行安全检查，及时发现和整改安全隐患，防止事故的发生。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建立应急管理机制，制定应急预案并进行演练，确保在紧急情况下能够迅速、有效地应对。同时，对发生的事故进行及时处理和调查，总结经验教训，防止类似事故再次发生。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适用于所有生产过程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无论是生产、运输、储存还是其他环节，都需要按照安全生产管理制度的要求进行操作。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适用于所有员工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无论是管理人员还是操作人员，都需要遵守安全生产管理制度的各项规定。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适用于所有工作场所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无论是生产车间、仓库、办公室还是其他场所，都需要执行安全生产管理制度的相关要求。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建立健全安全生产责任制，明确各级管理人员和操作人员的安全职责。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制定安全生产目标和计划，确保安全生产工作的有效实施。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定期开展安全生产检查和评估，及时发现和消除安全隐患。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制定各岗位的安全操作规程，规范员工的操作行为。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对操作规程进行定期评估和修订，确保其适用性和有效性。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加强员工的安全操作培训，提高员工的安全操作技能。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完善安全防护设施，如安全警示标志、安全护栏、消防设备等。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定期对安全防护设施进行检查和维护，确保其完好有效。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加强危险源的管理和监控，采取有效措施防范事故发生。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制定安全培训和教育计划，确保员工掌握必要的安全知识和技能。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采用多种形式开展安全培训和教育，如讲座、演练、案例分析等。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对新员工和转岗员工进行专门的安全培训和教育，确保其具备上岗条件。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安全事故责任追究原则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依法依规原则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依据国家法律法规和企业内部规章制度，对安全事故进行公正、公开、公平的责任追究。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责任到人原则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明确各级管理人员和操作人员的安全职责，将责任落实到具体岗位和人员。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实事求是原则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以事实为依据，对安全事故进行深入调查，确保责任追究的准确性。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惩前毖后原则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通过对安全事故的责任追究，总结经验教训，防止类似事故再次发生。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https://d.book118.com/095344134234011110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2024-09-16T02:21:10.032</cp:lastPrinted>
  <dcterms:created xsi:type="dcterms:W3CDTF">2024-09-15T18:21:10Z</dcterms:created>
  <dcterms:modified xsi:type="dcterms:W3CDTF">2024-09-15T18:21:12Z</dcterms:modified>
</cp:coreProperties>
</file>