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1441E0-1E2B-4FBC-A2F8-E99D623E81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DB2A7C-1232-4FAE-B049-0548A86173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F8E134-CCC3-46B7-8717-72F6E60B6D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7B4D2E-51C5-4B6F-A0E3-633C616E9F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2801FF9-A507-48F1-9037-D68034BFB1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2E69C02-3221-4EAD-8F1E-E564EDF464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9338F94-7F96-4188-8C07-DAE273A23F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51133C-0DEC-4B7D-88F0-BEF9146C89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17E1A6-2279-411E-A6FF-B7CC1882E5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5D4790-55A4-4FFE-A659-BBCA0E1727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9F58C4-7FCA-407D-8A44-2846AA8F64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5344322322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累并快乐着培训学习心得体会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培训内容与过程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收获与成长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挑战与困难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应对策略与方法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未来展望与计划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62" b="262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提升技能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拓展视野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促进个人成长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培训是为了让我们更好地掌握所需的专业技能，提高工作效率和质量。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通过培训，我们可以接触到更广阔的知识领域和前沿动态，拓宽自己的视野。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培训不仅提供了学习的机会，还通过实践、交流等方式促进我们的个人成长。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培训背景与目的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个人参与动机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我深知不断学习和提升自己的重要性，因此积极参与培训，为职业发展打下坚实基础。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我对所学内容充满兴趣，希望通过培训更深入地了解和掌握相关知识。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培训期间，我结识了来自不同领域的优秀人士，与他们交流学习，拓展了自己的人脉圈。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职业发展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兴趣爱好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拓展人脉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培训内容与过程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知识体系建立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认知提升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学习方法掌握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理论学习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深入了解了行业前沿动态和最新技术，拓宽了视野，提升了认知水平。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掌握了有效的学习方法和技巧，如思维导图、笔记整理等，提高了学习效率。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通过系统性的理论学习，构建了完整的知识体系，为实践操作打下了坚实的基础。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292" r="1629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经验积累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通过不断的实践，积累了丰富的经验，为未来的工作和学习打下了坚实的基础。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技能训练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通过大量的实践操作，熟练掌握了各项专业技能，如数据分析、编程等。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问题解决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在实践中遇到问题时，能够独立思考并寻找解决方案，提高了解决问题的能力。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实践操作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深刻体会到团队协作的重要性，学会了与团队成员相互配合、共同完成任务。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团队合作意识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2490" b="249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沟通技巧提升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领导力培养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通过团队协作，提高了沟通技巧和表达能力，学会了如何有效地与他人沟通和协作。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在团队中担任领导角色时，学会了如何带领团队、激发团队成员的积极性和创造力。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团队协作与沟通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收获与成长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技能水平提高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培训过程中，我不断练习和实践，提高了自己的技能水平和操作能力。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解决问题的能力增强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通过学习，我掌握了更多解决问题的方法和技巧，能够更好地应对工作中的挑战和困难。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专业知识扩展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通过培训，我深入了解了行业前沿的理论和实践，掌握了更多的专业知识和技能。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8792" b="8792"/>
          <a:stretch>
            <a:fillRect/>
          </a:stretch>
        </p:blipFill>
        <p:spPr>
          <a:xfrm>
            <a:off x="869006" y="1293634"/>
            <a:ext cx="4563025" cy="4563024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知识技能提升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培训鼓励我们敢于尝试和创新，使我逐渐摆脱了固有的思维模式，开始尝试新的思考方式。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26" r="16626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083" r="9083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创新思维培养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培训中，我学到了如何将问题置于一个更大的系统中进行思考，从而更全面地理解问题。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系统思维建立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通过培训中的案例分析和讨论，我逐渐学会了如何批判性地看待问题，不盲目接受现有观点。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批判性思维提高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思维方式转变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9861" b="986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个人品质锤炼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毅力增强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培训过程中遇到了很多困难和挑战，但是我坚持下来了，锤炼了自己的毅力和意志。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团队协作能力提升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培训中的小组讨论和团队项目让我更加懂得如何与他人合作，提升了团队协作能力。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自信心增强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通过培训中的不断学习和实践，我逐渐建立了自信心，相信自己能够胜任更具挑战性的工作。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https://d.book118.com/095344322322011121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2024-09-25T03:32:09.660</cp:lastPrinted>
  <dcterms:created xsi:type="dcterms:W3CDTF">2024-09-24T19:32:09Z</dcterms:created>
  <dcterms:modified xsi:type="dcterms:W3CDTF">2024-09-24T19:32:11Z</dcterms:modified>
</cp:coreProperties>
</file>