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184332-C0EF-4135-BA5E-9C848FE51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A868A8-1230-4A66-BC89-D0A508A49D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3282E0-D79E-4F11-80A0-0CE1ADDD8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A5BB64-D38C-498E-BEFF-8C1D2DD33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1B753A-D987-40CF-A024-CC35033A8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D88A03-91DF-425B-A339-6B57493DD0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AB9E55-9175-449F-BCA1-1924552E08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AE4299-3DC0-4EA5-9DD6-3D27B7176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532A0A-8F01-48BE-A235-C17B572D2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76C2DC-7748-43A5-BEB1-8C8E7F0B9A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723BDF-C566-45F2-9137-BBD9403E67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6000124051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机油滤清器营销方案与策略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汇报人：白XX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产品概述与市场定位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广告宣传推广方案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渠道拓展与运营管理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销售团队建设与激励机制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数据分析与持续改进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产品概述与市场定位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过滤机油中杂质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延长机油使用寿命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提升发动机性能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易于安装与更换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机油滤清器功能及特点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1935" r="2193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48" r="1654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1935" r="21935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有效阻止金属颗粒、尘埃等污染物进入发动机，保护发动机部件。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通过过滤作用，延长机油使用周期，降低更换频率。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保持发动机内部清洁，提高燃油效率，减少磨损，延长发动机寿命。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设计简洁，方便用户自行安装和更换，节省维修成本。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383" r="3538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7308" r="1730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汽车后市场，包括汽车维修店、4S店、汽车配件零售商等。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追求高品质、高性价比的机油滤清器产品，关注产品性能、品牌口碑及售后服务。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目标市场与消费者需求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价格优势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通过优化生产流程和供应链管理，降低成本，提供更具竞争力的价格。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定制化服务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根据不同车型和发动机需求，提供定制化机油滤清器解决方案。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创新设计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独特结构设计，提高机油流通性和过滤面积，降低压力损失。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国内外知名机油滤清器品牌，如博世、马勒、曼牌等。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品质保证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采用高品质滤纸和端盖材料，确保过滤效果和耐用性。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竞争对手分析及差异化优势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"让您的爱车呼吸更顺畅，行驶更安心。"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宣传口号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品牌形象：专业、可靠、高品质的机油滤清器品牌。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"保护发动机，从选择高品质机油滤清器开始。"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"专业品质，值得信赖的机油滤清器专家。"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品牌形象与宣传口号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营销策略制定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基于机油滤清器的生产成本，加上期望的利润，确定最终销售价格。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成本导向定价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参考市场上同类产品的价格，结合自身产品特点，制定有竞争力的价格。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竞争导向定价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6250" r="62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根据顾客对机油滤清器价值的认知，制定符合其心理预期的价格。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顾客价值定价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产品定价策略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利用电商平台、官方网站等线上渠道进行销售，拓展网络市场。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线上销售渠道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1500" r="31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线下销售渠道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直销渠道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542" r="20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与汽车维修店、4S店等合作，将产品引入实体店铺进行销售。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针对大型企业或机构，采用直接销售的方式，建立长期合作关系。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销售渠道选择及拓展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99" r="21899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跨界合作促销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与其他相关行业品牌合作，开展联合促销活动，扩大品牌影响力。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节假日促销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利用节假日进行限时折扣、满减等优惠活动，吸引消费者购买。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会员专享促销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针对会员提供专属优惠，如积分兑换、会员日折扣等，增强会员黏性。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促销活动规划与实施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0750" b="2075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建立客户档案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提供优质服务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定期回访与维护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客户关系营销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客户关系管理与维护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记录客户的基本信息和购买记录，了解客户需求和偏好。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定期对客户进行回访，了解产品使用情况和客户反馈，及时解决问题并改进产品。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确保售前、售中和售后服务质量，提高客户满意度。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通过会员制度、积分兑换等方式，增强客户对品牌的忠诚度和归属感。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广告宣传推广方案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30343" r="30343"/>
          <a:stretch>
            <a:fillRect/>
          </a:stretch>
        </p:blipFill>
        <p:spPr>
          <a:xfrm>
            <a:off x="8437171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在主流社交媒体平台上投放机油滤清器广告，如微信、微博、抖音等，通过精准定向，触达目标用户群体。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社交媒体广告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通过优化网站结构和内容，提高机油滤清器相关关键词在搜索引擎中的排名，增加品牌曝光度和网站流量。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搜索引擎优化(SEO)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在搜索引擎中投放机油滤清器相关的关键词广告，吸引潜在用户点击访问官网或在线购物平台。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搜索引擎营销(SEM)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向潜在用户发送机油滤清器相关的营销邮件，推广产品优惠活动、新品上市等信息，提高用户购买意愿。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电子邮件营销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线上媒体广告投放计划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458" r="1945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参加国内外知名的汽车展览会，展示机油滤清器产品和技术，与潜在客户和合作伙伴建立联系。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汽车展览会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赛事赞助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路试活动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促销活动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赞助与汽车相关的赛事活动，提高品牌知名度和美誉度，吸引更多关注机油滤清器的用户。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组织机油滤清器路试活动，邀请媒体、车主和意见领袖参与体验，通过口碑传播扩大品牌影响力。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在4S店、修理厂等销售渠道开展机油滤清器促销活动，吸引消费者关注和购买。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线下活动组织及执行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017073" y="2029682"/>
            <a:ext cx="4161759" cy="3593306"/>
            <a:chOff x="4017073" y="2029682"/>
            <a:chExt cx="4161759" cy="3593306"/>
          </a:xfrm>
        </p:grpSpPr>
        <p:sp>
          <p:nvSpPr>
            <p:cNvPr id="3" name="AutoShape 3"/>
            <p:cNvSpPr/>
            <p:nvPr/>
          </p:nvSpPr>
          <p:spPr>
            <a:xfrm>
              <a:off x="5052726" y="2029682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flipV="1">
              <a:off x="5052726" y="3826383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flipH="1">
              <a:off x="4017073" y="3826383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3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flipH="1">
              <a:off x="6094762" y="3826288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2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768691" y="4711446"/>
            <a:ext cx="581882" cy="581882"/>
            <a:chOff x="4768691" y="4711446"/>
            <a:chExt cx="581882" cy="581882"/>
          </a:xfrm>
        </p:grpSpPr>
        <p:sp>
          <p:nvSpPr>
            <p:cNvPr id="8" name="Freeform 8"/>
            <p:cNvSpPr/>
            <p:nvPr/>
          </p:nvSpPr>
          <p:spPr>
            <a:xfrm>
              <a:off x="5015484" y="5009769"/>
              <a:ext cx="163925" cy="195167"/>
            </a:xfrm>
            <a:custGeom>
              <a:rect l="l" t="t" r="r" b="b"/>
              <a:pathLst>
                <a:path w="178" h="211">
                  <a:moveTo>
                    <a:pt x="20" y="92"/>
                  </a:moveTo>
                  <a:lnTo>
                    <a:pt x="20" y="92"/>
                  </a:lnTo>
                  <a:lnTo>
                    <a:pt x="26" y="100"/>
                  </a:lnTo>
                  <a:lnTo>
                    <a:pt x="30" y="104"/>
                  </a:lnTo>
                  <a:lnTo>
                    <a:pt x="36" y="106"/>
                  </a:lnTo>
                  <a:lnTo>
                    <a:pt x="36" y="106"/>
                  </a:lnTo>
                  <a:lnTo>
                    <a:pt x="40" y="104"/>
                  </a:lnTo>
                  <a:lnTo>
                    <a:pt x="48" y="102"/>
                  </a:lnTo>
                  <a:lnTo>
                    <a:pt x="56" y="98"/>
                  </a:lnTo>
                  <a:lnTo>
                    <a:pt x="64" y="96"/>
                  </a:lnTo>
                  <a:lnTo>
                    <a:pt x="64" y="96"/>
                  </a:lnTo>
                  <a:lnTo>
                    <a:pt x="70" y="98"/>
                  </a:lnTo>
                  <a:lnTo>
                    <a:pt x="74" y="100"/>
                  </a:lnTo>
                  <a:lnTo>
                    <a:pt x="80" y="108"/>
                  </a:lnTo>
                  <a:lnTo>
                    <a:pt x="80" y="108"/>
                  </a:lnTo>
                  <a:lnTo>
                    <a:pt x="82" y="114"/>
                  </a:lnTo>
                  <a:lnTo>
                    <a:pt x="84" y="122"/>
                  </a:lnTo>
                  <a:lnTo>
                    <a:pt x="84" y="140"/>
                  </a:lnTo>
                  <a:lnTo>
                    <a:pt x="84" y="140"/>
                  </a:lnTo>
                  <a:lnTo>
                    <a:pt x="84" y="166"/>
                  </a:lnTo>
                  <a:lnTo>
                    <a:pt x="86" y="180"/>
                  </a:lnTo>
                  <a:lnTo>
                    <a:pt x="88" y="190"/>
                  </a:lnTo>
                  <a:lnTo>
                    <a:pt x="88" y="190"/>
                  </a:lnTo>
                  <a:lnTo>
                    <a:pt x="102" y="202"/>
                  </a:lnTo>
                  <a:lnTo>
                    <a:pt x="110" y="208"/>
                  </a:lnTo>
                  <a:lnTo>
                    <a:pt x="118" y="212"/>
                  </a:lnTo>
                  <a:lnTo>
                    <a:pt x="118" y="212"/>
                  </a:lnTo>
                  <a:lnTo>
                    <a:pt x="124" y="210"/>
                  </a:lnTo>
                  <a:lnTo>
                    <a:pt x="128" y="204"/>
                  </a:lnTo>
                  <a:lnTo>
                    <a:pt x="140" y="194"/>
                  </a:lnTo>
                  <a:lnTo>
                    <a:pt x="140" y="194"/>
                  </a:lnTo>
                  <a:lnTo>
                    <a:pt x="144" y="188"/>
                  </a:lnTo>
                  <a:lnTo>
                    <a:pt x="148" y="178"/>
                  </a:lnTo>
                  <a:lnTo>
                    <a:pt x="152" y="168"/>
                  </a:lnTo>
                  <a:lnTo>
                    <a:pt x="154" y="160"/>
                  </a:lnTo>
                  <a:lnTo>
                    <a:pt x="154" y="128"/>
                  </a:lnTo>
                  <a:lnTo>
                    <a:pt x="154" y="128"/>
                  </a:lnTo>
                  <a:lnTo>
                    <a:pt x="154" y="124"/>
                  </a:lnTo>
                  <a:lnTo>
                    <a:pt x="158" y="118"/>
                  </a:lnTo>
                  <a:lnTo>
                    <a:pt x="168" y="108"/>
                  </a:lnTo>
                  <a:lnTo>
                    <a:pt x="168" y="108"/>
                  </a:lnTo>
                  <a:lnTo>
                    <a:pt x="172" y="102"/>
                  </a:lnTo>
                  <a:lnTo>
                    <a:pt x="176" y="96"/>
                  </a:lnTo>
                  <a:lnTo>
                    <a:pt x="178" y="88"/>
                  </a:lnTo>
                  <a:lnTo>
                    <a:pt x="178" y="82"/>
                  </a:lnTo>
                  <a:lnTo>
                    <a:pt x="178" y="82"/>
                  </a:lnTo>
                  <a:lnTo>
                    <a:pt x="176" y="80"/>
                  </a:lnTo>
                  <a:lnTo>
                    <a:pt x="172" y="80"/>
                  </a:lnTo>
                  <a:lnTo>
                    <a:pt x="166" y="80"/>
                  </a:lnTo>
                  <a:lnTo>
                    <a:pt x="160" y="80"/>
                  </a:lnTo>
                  <a:lnTo>
                    <a:pt x="160" y="80"/>
                  </a:lnTo>
                  <a:lnTo>
                    <a:pt x="156" y="76"/>
                  </a:lnTo>
                  <a:lnTo>
                    <a:pt x="152" y="70"/>
                  </a:lnTo>
                  <a:lnTo>
                    <a:pt x="148" y="54"/>
                  </a:lnTo>
                  <a:lnTo>
                    <a:pt x="148" y="54"/>
                  </a:lnTo>
                  <a:lnTo>
                    <a:pt x="144" y="46"/>
                  </a:lnTo>
                  <a:lnTo>
                    <a:pt x="140" y="40"/>
                  </a:lnTo>
                  <a:lnTo>
                    <a:pt x="136" y="32"/>
                  </a:lnTo>
                  <a:lnTo>
                    <a:pt x="128" y="28"/>
                  </a:lnTo>
                  <a:lnTo>
                    <a:pt x="128" y="28"/>
                  </a:lnTo>
                  <a:lnTo>
                    <a:pt x="122" y="26"/>
                  </a:lnTo>
                  <a:lnTo>
                    <a:pt x="116" y="26"/>
                  </a:lnTo>
                  <a:lnTo>
                    <a:pt x="110" y="26"/>
                  </a:lnTo>
                  <a:lnTo>
                    <a:pt x="104" y="24"/>
                  </a:lnTo>
                  <a:lnTo>
                    <a:pt x="104" y="24"/>
                  </a:lnTo>
                  <a:lnTo>
                    <a:pt x="88" y="14"/>
                  </a:lnTo>
                  <a:lnTo>
                    <a:pt x="72" y="6"/>
                  </a:lnTo>
                  <a:lnTo>
                    <a:pt x="72" y="6"/>
                  </a:lnTo>
                  <a:lnTo>
                    <a:pt x="56" y="4"/>
                  </a:lnTo>
                  <a:lnTo>
                    <a:pt x="48" y="4"/>
                  </a:lnTo>
                  <a:lnTo>
                    <a:pt x="40" y="2"/>
                  </a:lnTo>
                  <a:lnTo>
                    <a:pt x="40" y="2"/>
                  </a:lnTo>
                  <a:lnTo>
                    <a:pt x="38" y="0"/>
                  </a:lnTo>
                  <a:lnTo>
                    <a:pt x="34" y="0"/>
                  </a:lnTo>
                  <a:lnTo>
                    <a:pt x="26" y="4"/>
                  </a:lnTo>
                  <a:lnTo>
                    <a:pt x="18" y="8"/>
                  </a:lnTo>
                  <a:lnTo>
                    <a:pt x="18" y="8"/>
                  </a:lnTo>
                  <a:lnTo>
                    <a:pt x="4" y="34"/>
                  </a:lnTo>
                  <a:lnTo>
                    <a:pt x="4" y="34"/>
                  </a:lnTo>
                  <a:lnTo>
                    <a:pt x="2" y="40"/>
                  </a:lnTo>
                  <a:lnTo>
                    <a:pt x="0" y="50"/>
                  </a:lnTo>
                  <a:lnTo>
                    <a:pt x="0" y="60"/>
                  </a:lnTo>
                  <a:lnTo>
                    <a:pt x="2" y="68"/>
                  </a:lnTo>
                  <a:lnTo>
                    <a:pt x="2" y="68"/>
                  </a:lnTo>
                  <a:lnTo>
                    <a:pt x="4" y="76"/>
                  </a:lnTo>
                  <a:lnTo>
                    <a:pt x="12" y="84"/>
                  </a:lnTo>
                  <a:lnTo>
                    <a:pt x="20" y="92"/>
                  </a:lnTo>
                  <a:lnTo>
                    <a:pt x="20" y="92"/>
                  </a:lnTo>
                  <a:close/>
                </a:path>
              </a:pathLst>
            </a:custGeom>
            <a:solidFill>
              <a:srgbClr val="FFFDF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768691" y="4711446"/>
              <a:ext cx="581882" cy="581882"/>
            </a:xfrm>
            <a:custGeom>
              <a:rect l="l" t="t" r="r" b="b"/>
              <a:pathLst>
                <a:path w="632" h="632">
                  <a:moveTo>
                    <a:pt x="316" y="632"/>
                  </a:moveTo>
                  <a:lnTo>
                    <a:pt x="316" y="632"/>
                  </a:lnTo>
                  <a:lnTo>
                    <a:pt x="348" y="630"/>
                  </a:lnTo>
                  <a:lnTo>
                    <a:pt x="380" y="624"/>
                  </a:lnTo>
                  <a:lnTo>
                    <a:pt x="410" y="616"/>
                  </a:lnTo>
                  <a:lnTo>
                    <a:pt x="438" y="606"/>
                  </a:lnTo>
                  <a:lnTo>
                    <a:pt x="466" y="592"/>
                  </a:lnTo>
                  <a:lnTo>
                    <a:pt x="492" y="578"/>
                  </a:lnTo>
                  <a:lnTo>
                    <a:pt x="516" y="558"/>
                  </a:lnTo>
                  <a:lnTo>
                    <a:pt x="538" y="538"/>
                  </a:lnTo>
                  <a:lnTo>
                    <a:pt x="560" y="516"/>
                  </a:lnTo>
                  <a:lnTo>
                    <a:pt x="578" y="492"/>
                  </a:lnTo>
                  <a:lnTo>
                    <a:pt x="594" y="466"/>
                  </a:lnTo>
                  <a:lnTo>
                    <a:pt x="606" y="438"/>
                  </a:lnTo>
                  <a:lnTo>
                    <a:pt x="618" y="410"/>
                  </a:lnTo>
                  <a:lnTo>
                    <a:pt x="626" y="378"/>
                  </a:lnTo>
                  <a:lnTo>
                    <a:pt x="630" y="348"/>
                  </a:lnTo>
                  <a:lnTo>
                    <a:pt x="632" y="316"/>
                  </a:lnTo>
                  <a:lnTo>
                    <a:pt x="632" y="316"/>
                  </a:lnTo>
                  <a:lnTo>
                    <a:pt x="630" y="282"/>
                  </a:lnTo>
                  <a:lnTo>
                    <a:pt x="626" y="252"/>
                  </a:lnTo>
                  <a:lnTo>
                    <a:pt x="618" y="222"/>
                  </a:lnTo>
                  <a:lnTo>
                    <a:pt x="606" y="192"/>
                  </a:lnTo>
                  <a:lnTo>
                    <a:pt x="594" y="164"/>
                  </a:lnTo>
                  <a:lnTo>
                    <a:pt x="578" y="138"/>
                  </a:lnTo>
                  <a:lnTo>
                    <a:pt x="560" y="114"/>
                  </a:lnTo>
                  <a:lnTo>
                    <a:pt x="538" y="92"/>
                  </a:lnTo>
                  <a:lnTo>
                    <a:pt x="516" y="72"/>
                  </a:lnTo>
                  <a:lnTo>
                    <a:pt x="492" y="54"/>
                  </a:lnTo>
                  <a:lnTo>
                    <a:pt x="466" y="38"/>
                  </a:lnTo>
                  <a:lnTo>
                    <a:pt x="438" y="24"/>
                  </a:lnTo>
                  <a:lnTo>
                    <a:pt x="410" y="14"/>
                  </a:lnTo>
                  <a:lnTo>
                    <a:pt x="380" y="6"/>
                  </a:lnTo>
                  <a:lnTo>
                    <a:pt x="348" y="0"/>
                  </a:lnTo>
                  <a:lnTo>
                    <a:pt x="316" y="0"/>
                  </a:lnTo>
                  <a:lnTo>
                    <a:pt x="316" y="0"/>
                  </a:lnTo>
                  <a:lnTo>
                    <a:pt x="284" y="0"/>
                  </a:lnTo>
                  <a:lnTo>
                    <a:pt x="252" y="6"/>
                  </a:lnTo>
                  <a:lnTo>
                    <a:pt x="222" y="14"/>
                  </a:lnTo>
                  <a:lnTo>
                    <a:pt x="192" y="24"/>
                  </a:lnTo>
                  <a:lnTo>
                    <a:pt x="164" y="38"/>
                  </a:lnTo>
                  <a:lnTo>
                    <a:pt x="138" y="54"/>
                  </a:lnTo>
                  <a:lnTo>
                    <a:pt x="114" y="72"/>
                  </a:lnTo>
                  <a:lnTo>
                    <a:pt x="92" y="92"/>
                  </a:lnTo>
                  <a:lnTo>
                    <a:pt x="72" y="114"/>
                  </a:lnTo>
                  <a:lnTo>
                    <a:pt x="54" y="138"/>
                  </a:lnTo>
                  <a:lnTo>
                    <a:pt x="38" y="164"/>
                  </a:lnTo>
                  <a:lnTo>
                    <a:pt x="24" y="192"/>
                  </a:lnTo>
                  <a:lnTo>
                    <a:pt x="14" y="222"/>
                  </a:lnTo>
                  <a:lnTo>
                    <a:pt x="6" y="252"/>
                  </a:lnTo>
                  <a:lnTo>
                    <a:pt x="2" y="282"/>
                  </a:lnTo>
                  <a:lnTo>
                    <a:pt x="0" y="316"/>
                  </a:lnTo>
                  <a:lnTo>
                    <a:pt x="0" y="316"/>
                  </a:lnTo>
                  <a:lnTo>
                    <a:pt x="2" y="348"/>
                  </a:lnTo>
                  <a:lnTo>
                    <a:pt x="6" y="378"/>
                  </a:lnTo>
                  <a:lnTo>
                    <a:pt x="14" y="410"/>
                  </a:lnTo>
                  <a:lnTo>
                    <a:pt x="24" y="438"/>
                  </a:lnTo>
                  <a:lnTo>
                    <a:pt x="38" y="466"/>
                  </a:lnTo>
                  <a:lnTo>
                    <a:pt x="54" y="492"/>
                  </a:lnTo>
                  <a:lnTo>
                    <a:pt x="72" y="516"/>
                  </a:lnTo>
                  <a:lnTo>
                    <a:pt x="92" y="538"/>
                  </a:lnTo>
                  <a:lnTo>
                    <a:pt x="114" y="558"/>
                  </a:lnTo>
                  <a:lnTo>
                    <a:pt x="138" y="578"/>
                  </a:lnTo>
                  <a:lnTo>
                    <a:pt x="164" y="592"/>
                  </a:lnTo>
                  <a:lnTo>
                    <a:pt x="192" y="606"/>
                  </a:lnTo>
                  <a:lnTo>
                    <a:pt x="222" y="616"/>
                  </a:lnTo>
                  <a:lnTo>
                    <a:pt x="252" y="624"/>
                  </a:lnTo>
                  <a:lnTo>
                    <a:pt x="284" y="630"/>
                  </a:lnTo>
                  <a:lnTo>
                    <a:pt x="316" y="632"/>
                  </a:lnTo>
                  <a:lnTo>
                    <a:pt x="316" y="632"/>
                  </a:lnTo>
                  <a:close/>
                  <a:moveTo>
                    <a:pt x="64" y="358"/>
                  </a:moveTo>
                  <a:lnTo>
                    <a:pt x="64" y="358"/>
                  </a:lnTo>
                  <a:lnTo>
                    <a:pt x="80" y="354"/>
                  </a:lnTo>
                  <a:lnTo>
                    <a:pt x="112" y="340"/>
                  </a:lnTo>
                  <a:lnTo>
                    <a:pt x="112" y="340"/>
                  </a:lnTo>
                  <a:lnTo>
                    <a:pt x="122" y="334"/>
                  </a:lnTo>
                  <a:lnTo>
                    <a:pt x="124" y="330"/>
                  </a:lnTo>
                  <a:lnTo>
                    <a:pt x="124" y="324"/>
                  </a:lnTo>
                  <a:lnTo>
                    <a:pt x="122" y="320"/>
                  </a:lnTo>
                  <a:lnTo>
                    <a:pt x="114" y="308"/>
                  </a:lnTo>
                  <a:lnTo>
                    <a:pt x="112" y="302"/>
                  </a:lnTo>
                  <a:lnTo>
                    <a:pt x="110" y="294"/>
                  </a:lnTo>
                  <a:lnTo>
                    <a:pt x="110" y="294"/>
                  </a:lnTo>
                  <a:lnTo>
                    <a:pt x="112" y="286"/>
                  </a:lnTo>
                  <a:lnTo>
                    <a:pt x="116" y="282"/>
                  </a:lnTo>
                  <a:lnTo>
                    <a:pt x="122" y="278"/>
                  </a:lnTo>
                  <a:lnTo>
                    <a:pt x="128" y="274"/>
                  </a:lnTo>
                  <a:lnTo>
                    <a:pt x="142" y="268"/>
                  </a:lnTo>
                  <a:lnTo>
                    <a:pt x="148" y="266"/>
                  </a:lnTo>
                  <a:lnTo>
                    <a:pt x="152" y="262"/>
                  </a:lnTo>
                  <a:lnTo>
                    <a:pt x="152" y="262"/>
                  </a:lnTo>
                  <a:lnTo>
                    <a:pt x="156" y="258"/>
                  </a:lnTo>
                  <a:lnTo>
                    <a:pt x="156" y="252"/>
                  </a:lnTo>
                  <a:lnTo>
                    <a:pt x="154" y="250"/>
                  </a:lnTo>
                  <a:lnTo>
                    <a:pt x="152" y="246"/>
                  </a:lnTo>
                  <a:lnTo>
                    <a:pt x="144" y="240"/>
                  </a:lnTo>
                  <a:lnTo>
                    <a:pt x="136" y="234"/>
                  </a:lnTo>
                  <a:lnTo>
                    <a:pt x="136" y="234"/>
                  </a:lnTo>
                  <a:lnTo>
                    <a:pt x="132" y="232"/>
                  </a:lnTo>
                  <a:lnTo>
                    <a:pt x="128" y="232"/>
                  </a:lnTo>
                  <a:lnTo>
                    <a:pt x="120" y="234"/>
                  </a:lnTo>
                  <a:lnTo>
                    <a:pt x="112" y="238"/>
                  </a:lnTo>
                  <a:lnTo>
                    <a:pt x="106" y="246"/>
                  </a:lnTo>
                  <a:lnTo>
                    <a:pt x="106" y="246"/>
                  </a:lnTo>
                  <a:lnTo>
                    <a:pt x="100" y="258"/>
                  </a:lnTo>
                  <a:lnTo>
                    <a:pt x="96" y="262"/>
                  </a:lnTo>
                  <a:lnTo>
                    <a:pt x="88" y="262"/>
                  </a:lnTo>
                  <a:lnTo>
                    <a:pt x="88" y="262"/>
                  </a:lnTo>
                  <a:lnTo>
                    <a:pt x="82" y="260"/>
                  </a:lnTo>
                  <a:lnTo>
                    <a:pt x="76" y="258"/>
                  </a:lnTo>
                  <a:lnTo>
                    <a:pt x="72" y="252"/>
                  </a:lnTo>
                  <a:lnTo>
                    <a:pt x="68" y="246"/>
                  </a:lnTo>
                  <a:lnTo>
                    <a:pt x="68" y="246"/>
                  </a:lnTo>
                  <a:lnTo>
                    <a:pt x="66" y="242"/>
                  </a:lnTo>
                  <a:lnTo>
                    <a:pt x="66" y="238"/>
                  </a:lnTo>
                  <a:lnTo>
                    <a:pt x="68" y="236"/>
                  </a:lnTo>
                  <a:lnTo>
                    <a:pt x="72" y="232"/>
                  </a:lnTo>
                  <a:lnTo>
                    <a:pt x="96" y="216"/>
                  </a:lnTo>
                  <a:lnTo>
                    <a:pt x="96" y="216"/>
                  </a:lnTo>
                  <a:lnTo>
                    <a:pt x="108" y="208"/>
                  </a:lnTo>
                  <a:lnTo>
                    <a:pt x="110" y="204"/>
                  </a:lnTo>
                  <a:lnTo>
                    <a:pt x="110" y="202"/>
                  </a:lnTo>
                  <a:lnTo>
                    <a:pt x="106" y="198"/>
                  </a:lnTo>
                  <a:lnTo>
                    <a:pt x="104" y="194"/>
                  </a:lnTo>
                  <a:lnTo>
                    <a:pt x="104" y="194"/>
                  </a:lnTo>
                  <a:lnTo>
                    <a:pt x="102" y="192"/>
                  </a:lnTo>
                  <a:lnTo>
                    <a:pt x="98" y="190"/>
                  </a:lnTo>
                  <a:lnTo>
                    <a:pt x="90" y="188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78" y="184"/>
                  </a:lnTo>
                  <a:lnTo>
                    <a:pt x="76" y="182"/>
                  </a:lnTo>
                  <a:lnTo>
                    <a:pt x="76" y="176"/>
                  </a:lnTo>
                  <a:lnTo>
                    <a:pt x="78" y="170"/>
                  </a:lnTo>
                  <a:lnTo>
                    <a:pt x="84" y="164"/>
                  </a:lnTo>
                  <a:lnTo>
                    <a:pt x="84" y="164"/>
                  </a:lnTo>
                  <a:lnTo>
                    <a:pt x="90" y="162"/>
                  </a:lnTo>
                  <a:lnTo>
                    <a:pt x="94" y="162"/>
                  </a:lnTo>
                  <a:lnTo>
                    <a:pt x="100" y="162"/>
                  </a:lnTo>
                  <a:lnTo>
                    <a:pt x="106" y="164"/>
                  </a:lnTo>
                  <a:lnTo>
                    <a:pt x="106" y="164"/>
                  </a:lnTo>
                  <a:lnTo>
                    <a:pt x="110" y="166"/>
                  </a:lnTo>
                  <a:lnTo>
                    <a:pt x="114" y="168"/>
                  </a:lnTo>
                  <a:lnTo>
                    <a:pt x="120" y="168"/>
                  </a:lnTo>
                  <a:lnTo>
                    <a:pt x="132" y="164"/>
                  </a:lnTo>
                  <a:lnTo>
                    <a:pt x="132" y="164"/>
                  </a:lnTo>
                  <a:lnTo>
                    <a:pt x="144" y="162"/>
                  </a:lnTo>
                  <a:lnTo>
                    <a:pt x="150" y="162"/>
                  </a:lnTo>
                  <a:lnTo>
                    <a:pt x="154" y="166"/>
                  </a:lnTo>
                  <a:lnTo>
                    <a:pt x="158" y="172"/>
                  </a:lnTo>
                  <a:lnTo>
                    <a:pt x="158" y="172"/>
                  </a:lnTo>
                  <a:lnTo>
                    <a:pt x="172" y="196"/>
                  </a:lnTo>
                  <a:lnTo>
                    <a:pt x="172" y="196"/>
                  </a:lnTo>
                  <a:lnTo>
                    <a:pt x="180" y="206"/>
                  </a:lnTo>
                  <a:lnTo>
                    <a:pt x="180" y="206"/>
                  </a:lnTo>
                  <a:lnTo>
                    <a:pt x="184" y="210"/>
                  </a:lnTo>
                  <a:lnTo>
                    <a:pt x="188" y="210"/>
                  </a:lnTo>
                  <a:lnTo>
                    <a:pt x="198" y="210"/>
                  </a:lnTo>
                  <a:lnTo>
                    <a:pt x="210" y="204"/>
                  </a:lnTo>
                  <a:lnTo>
                    <a:pt x="220" y="198"/>
                  </a:lnTo>
                  <a:lnTo>
                    <a:pt x="220" y="198"/>
                  </a:lnTo>
                  <a:lnTo>
                    <a:pt x="222" y="198"/>
                  </a:lnTo>
                  <a:lnTo>
                    <a:pt x="222" y="198"/>
                  </a:lnTo>
                  <a:lnTo>
                    <a:pt x="226" y="194"/>
                  </a:lnTo>
                  <a:lnTo>
                    <a:pt x="228" y="190"/>
                  </a:lnTo>
                  <a:lnTo>
                    <a:pt x="232" y="182"/>
                  </a:lnTo>
                  <a:lnTo>
                    <a:pt x="232" y="162"/>
                  </a:lnTo>
                  <a:lnTo>
                    <a:pt x="232" y="162"/>
                  </a:lnTo>
                  <a:lnTo>
                    <a:pt x="230" y="154"/>
                  </a:lnTo>
                  <a:lnTo>
                    <a:pt x="226" y="150"/>
                  </a:lnTo>
                  <a:lnTo>
                    <a:pt x="218" y="146"/>
                  </a:lnTo>
                  <a:lnTo>
                    <a:pt x="218" y="146"/>
                  </a:lnTo>
                  <a:lnTo>
                    <a:pt x="214" y="140"/>
                  </a:lnTo>
                  <a:lnTo>
                    <a:pt x="212" y="132"/>
                  </a:lnTo>
                  <a:lnTo>
                    <a:pt x="208" y="124"/>
                  </a:lnTo>
                  <a:lnTo>
                    <a:pt x="204" y="116"/>
                  </a:lnTo>
                  <a:lnTo>
                    <a:pt x="204" y="116"/>
                  </a:lnTo>
                  <a:lnTo>
                    <a:pt x="198" y="110"/>
                  </a:lnTo>
                  <a:lnTo>
                    <a:pt x="192" y="108"/>
                  </a:lnTo>
                  <a:lnTo>
                    <a:pt x="184" y="108"/>
                  </a:lnTo>
                  <a:lnTo>
                    <a:pt x="178" y="110"/>
                  </a:lnTo>
                  <a:lnTo>
                    <a:pt x="178" y="110"/>
                  </a:lnTo>
                  <a:lnTo>
                    <a:pt x="170" y="114"/>
                  </a:lnTo>
                  <a:lnTo>
                    <a:pt x="164" y="118"/>
                  </a:lnTo>
                  <a:lnTo>
                    <a:pt x="158" y="122"/>
                  </a:lnTo>
                  <a:lnTo>
                    <a:pt x="154" y="124"/>
                  </a:lnTo>
                  <a:lnTo>
                    <a:pt x="154" y="124"/>
                  </a:lnTo>
                  <a:lnTo>
                    <a:pt x="152" y="120"/>
                  </a:lnTo>
                  <a:lnTo>
                    <a:pt x="150" y="116"/>
                  </a:lnTo>
                  <a:lnTo>
                    <a:pt x="150" y="110"/>
                  </a:lnTo>
                  <a:lnTo>
                    <a:pt x="146" y="104"/>
                  </a:lnTo>
                  <a:lnTo>
                    <a:pt x="146" y="104"/>
                  </a:lnTo>
                  <a:lnTo>
                    <a:pt x="140" y="104"/>
                  </a:lnTo>
                  <a:lnTo>
                    <a:pt x="134" y="102"/>
                  </a:lnTo>
                  <a:lnTo>
                    <a:pt x="116" y="100"/>
                  </a:lnTo>
                  <a:lnTo>
                    <a:pt x="116" y="100"/>
                  </a:lnTo>
                  <a:lnTo>
                    <a:pt x="136" y="82"/>
                  </a:lnTo>
                  <a:lnTo>
                    <a:pt x="158" y="66"/>
                  </a:lnTo>
                  <a:lnTo>
                    <a:pt x="182" y="54"/>
                  </a:lnTo>
                  <a:lnTo>
                    <a:pt x="206" y="42"/>
                  </a:lnTo>
                  <a:lnTo>
                    <a:pt x="232" y="34"/>
                  </a:lnTo>
                  <a:lnTo>
                    <a:pt x="258" y="26"/>
                  </a:lnTo>
                  <a:lnTo>
                    <a:pt x="286" y="22"/>
                  </a:lnTo>
                  <a:lnTo>
                    <a:pt x="314" y="22"/>
                  </a:lnTo>
                  <a:lnTo>
                    <a:pt x="314" y="22"/>
                  </a:lnTo>
                  <a:lnTo>
                    <a:pt x="344" y="22"/>
                  </a:lnTo>
                  <a:lnTo>
                    <a:pt x="374" y="28"/>
                  </a:lnTo>
                  <a:lnTo>
                    <a:pt x="402" y="34"/>
                  </a:lnTo>
                  <a:lnTo>
                    <a:pt x="428" y="44"/>
                  </a:lnTo>
                  <a:lnTo>
                    <a:pt x="454" y="56"/>
                  </a:lnTo>
                  <a:lnTo>
                    <a:pt x="478" y="72"/>
                  </a:lnTo>
                  <a:lnTo>
                    <a:pt x="500" y="88"/>
                  </a:lnTo>
                  <a:lnTo>
                    <a:pt x="522" y="106"/>
                  </a:lnTo>
                  <a:lnTo>
                    <a:pt x="522" y="106"/>
                  </a:lnTo>
                  <a:lnTo>
                    <a:pt x="538" y="126"/>
                  </a:lnTo>
                  <a:lnTo>
                    <a:pt x="554" y="146"/>
                  </a:lnTo>
                  <a:lnTo>
                    <a:pt x="554" y="146"/>
                  </a:lnTo>
                  <a:lnTo>
                    <a:pt x="502" y="164"/>
                  </a:lnTo>
                  <a:lnTo>
                    <a:pt x="480" y="172"/>
                  </a:lnTo>
                  <a:lnTo>
                    <a:pt x="468" y="178"/>
                  </a:lnTo>
                  <a:lnTo>
                    <a:pt x="468" y="178"/>
                  </a:lnTo>
                  <a:lnTo>
                    <a:pt x="462" y="182"/>
                  </a:lnTo>
                  <a:lnTo>
                    <a:pt x="454" y="186"/>
                  </a:lnTo>
                  <a:lnTo>
                    <a:pt x="444" y="186"/>
                  </a:lnTo>
                  <a:lnTo>
                    <a:pt x="436" y="184"/>
                  </a:lnTo>
                  <a:lnTo>
                    <a:pt x="436" y="184"/>
                  </a:lnTo>
                  <a:lnTo>
                    <a:pt x="424" y="178"/>
                  </a:lnTo>
                  <a:lnTo>
                    <a:pt x="418" y="176"/>
                  </a:lnTo>
                  <a:lnTo>
                    <a:pt x="412" y="176"/>
                  </a:lnTo>
                  <a:lnTo>
                    <a:pt x="412" y="176"/>
                  </a:lnTo>
                  <a:lnTo>
                    <a:pt x="402" y="178"/>
                  </a:lnTo>
                  <a:lnTo>
                    <a:pt x="398" y="180"/>
                  </a:lnTo>
                  <a:lnTo>
                    <a:pt x="392" y="184"/>
                  </a:lnTo>
                  <a:lnTo>
                    <a:pt x="392" y="184"/>
                  </a:lnTo>
                  <a:lnTo>
                    <a:pt x="384" y="192"/>
                  </a:lnTo>
                  <a:lnTo>
                    <a:pt x="374" y="198"/>
                  </a:lnTo>
                  <a:lnTo>
                    <a:pt x="374" y="198"/>
                  </a:lnTo>
                  <a:lnTo>
                    <a:pt x="368" y="200"/>
                  </a:lnTo>
                  <a:lnTo>
                    <a:pt x="362" y="200"/>
                  </a:lnTo>
                  <a:lnTo>
                    <a:pt x="362" y="200"/>
                  </a:lnTo>
                  <a:lnTo>
                    <a:pt x="358" y="198"/>
                  </a:lnTo>
                  <a:lnTo>
                    <a:pt x="358" y="198"/>
                  </a:lnTo>
                  <a:lnTo>
                    <a:pt x="354" y="198"/>
                  </a:lnTo>
                  <a:lnTo>
                    <a:pt x="350" y="200"/>
                  </a:lnTo>
                  <a:lnTo>
                    <a:pt x="350" y="200"/>
                  </a:lnTo>
                  <a:lnTo>
                    <a:pt x="344" y="202"/>
                  </a:lnTo>
                  <a:lnTo>
                    <a:pt x="344" y="202"/>
                  </a:lnTo>
                  <a:lnTo>
                    <a:pt x="340" y="208"/>
                  </a:lnTo>
                  <a:lnTo>
                    <a:pt x="340" y="212"/>
                  </a:lnTo>
                  <a:lnTo>
                    <a:pt x="342" y="222"/>
                  </a:lnTo>
                  <a:lnTo>
                    <a:pt x="346" y="228"/>
                  </a:lnTo>
                  <a:lnTo>
                    <a:pt x="350" y="230"/>
                  </a:lnTo>
                  <a:lnTo>
                    <a:pt x="352" y="232"/>
                  </a:lnTo>
                  <a:lnTo>
                    <a:pt x="352" y="232"/>
                  </a:lnTo>
                  <a:lnTo>
                    <a:pt x="358" y="228"/>
                  </a:lnTo>
                  <a:lnTo>
                    <a:pt x="364" y="224"/>
                  </a:lnTo>
                  <a:lnTo>
                    <a:pt x="368" y="218"/>
                  </a:lnTo>
                  <a:lnTo>
                    <a:pt x="374" y="216"/>
                  </a:lnTo>
                  <a:lnTo>
                    <a:pt x="374" y="216"/>
                  </a:lnTo>
                  <a:lnTo>
                    <a:pt x="378" y="218"/>
                  </a:lnTo>
                  <a:lnTo>
                    <a:pt x="382" y="220"/>
                  </a:lnTo>
                  <a:lnTo>
                    <a:pt x="390" y="228"/>
                  </a:lnTo>
                  <a:lnTo>
                    <a:pt x="390" y="228"/>
                  </a:lnTo>
                  <a:lnTo>
                    <a:pt x="388" y="232"/>
                  </a:lnTo>
                  <a:lnTo>
                    <a:pt x="386" y="240"/>
                  </a:lnTo>
                  <a:lnTo>
                    <a:pt x="382" y="248"/>
                  </a:lnTo>
                  <a:lnTo>
                    <a:pt x="376" y="250"/>
                  </a:lnTo>
                  <a:lnTo>
                    <a:pt x="376" y="250"/>
                  </a:lnTo>
                  <a:lnTo>
                    <a:pt x="362" y="254"/>
                  </a:lnTo>
                  <a:lnTo>
                    <a:pt x="348" y="258"/>
                  </a:lnTo>
                  <a:lnTo>
                    <a:pt x="348" y="258"/>
                  </a:lnTo>
                  <a:lnTo>
                    <a:pt x="332" y="254"/>
                  </a:lnTo>
                  <a:lnTo>
                    <a:pt x="324" y="254"/>
                  </a:lnTo>
                  <a:lnTo>
                    <a:pt x="320" y="254"/>
                  </a:lnTo>
                  <a:lnTo>
                    <a:pt x="318" y="256"/>
                  </a:lnTo>
                  <a:lnTo>
                    <a:pt x="318" y="256"/>
                  </a:lnTo>
                  <a:lnTo>
                    <a:pt x="314" y="258"/>
                  </a:lnTo>
                  <a:lnTo>
                    <a:pt x="310" y="262"/>
                  </a:lnTo>
                  <a:lnTo>
                    <a:pt x="308" y="266"/>
                  </a:lnTo>
                  <a:lnTo>
                    <a:pt x="310" y="272"/>
                  </a:lnTo>
                  <a:lnTo>
                    <a:pt x="310" y="272"/>
                  </a:lnTo>
                  <a:lnTo>
                    <a:pt x="312" y="282"/>
                  </a:lnTo>
                  <a:lnTo>
                    <a:pt x="310" y="288"/>
                  </a:lnTo>
                  <a:lnTo>
                    <a:pt x="308" y="294"/>
                  </a:lnTo>
                  <a:lnTo>
                    <a:pt x="306" y="296"/>
                  </a:lnTo>
                  <a:lnTo>
                    <a:pt x="306" y="296"/>
                  </a:lnTo>
                  <a:lnTo>
                    <a:pt x="292" y="300"/>
                  </a:lnTo>
                  <a:lnTo>
                    <a:pt x="290" y="302"/>
                  </a:lnTo>
                  <a:lnTo>
                    <a:pt x="290" y="304"/>
                  </a:lnTo>
                  <a:lnTo>
                    <a:pt x="294" y="304"/>
                  </a:lnTo>
                  <a:lnTo>
                    <a:pt x="302" y="306"/>
                  </a:lnTo>
                  <a:lnTo>
                    <a:pt x="302" y="306"/>
                  </a:lnTo>
                  <a:lnTo>
                    <a:pt x="320" y="304"/>
                  </a:lnTo>
                  <a:lnTo>
                    <a:pt x="332" y="302"/>
                  </a:lnTo>
                  <a:lnTo>
                    <a:pt x="340" y="298"/>
                  </a:lnTo>
                  <a:lnTo>
                    <a:pt x="346" y="296"/>
                  </a:lnTo>
                  <a:lnTo>
                    <a:pt x="346" y="296"/>
                  </a:lnTo>
                  <a:lnTo>
                    <a:pt x="358" y="292"/>
                  </a:lnTo>
                  <a:lnTo>
                    <a:pt x="364" y="290"/>
                  </a:lnTo>
                  <a:lnTo>
                    <a:pt x="370" y="290"/>
                  </a:lnTo>
                  <a:lnTo>
                    <a:pt x="370" y="290"/>
                  </a:lnTo>
                  <a:lnTo>
                    <a:pt x="376" y="292"/>
                  </a:lnTo>
                  <a:lnTo>
                    <a:pt x="382" y="290"/>
                  </a:lnTo>
                  <a:lnTo>
                    <a:pt x="388" y="290"/>
                  </a:lnTo>
                  <a:lnTo>
                    <a:pt x="394" y="290"/>
                  </a:lnTo>
                  <a:lnTo>
                    <a:pt x="394" y="290"/>
                  </a:lnTo>
                  <a:lnTo>
                    <a:pt x="396" y="290"/>
                  </a:lnTo>
                  <a:lnTo>
                    <a:pt x="400" y="288"/>
                  </a:lnTo>
                  <a:lnTo>
                    <a:pt x="406" y="284"/>
                  </a:lnTo>
                  <a:lnTo>
                    <a:pt x="414" y="280"/>
                  </a:lnTo>
                  <a:lnTo>
                    <a:pt x="416" y="280"/>
                  </a:lnTo>
                  <a:lnTo>
                    <a:pt x="420" y="282"/>
                  </a:lnTo>
                  <a:lnTo>
                    <a:pt x="420" y="282"/>
                  </a:lnTo>
                  <a:lnTo>
                    <a:pt x="422" y="288"/>
                  </a:lnTo>
                  <a:lnTo>
                    <a:pt x="424" y="294"/>
                  </a:lnTo>
                  <a:lnTo>
                    <a:pt x="422" y="304"/>
                  </a:lnTo>
                  <a:lnTo>
                    <a:pt x="422" y="304"/>
                  </a:lnTo>
                  <a:lnTo>
                    <a:pt x="420" y="308"/>
                  </a:lnTo>
                  <a:lnTo>
                    <a:pt x="416" y="312"/>
                  </a:lnTo>
                  <a:lnTo>
                    <a:pt x="412" y="314"/>
                  </a:lnTo>
                  <a:lnTo>
                    <a:pt x="412" y="318"/>
                  </a:lnTo>
                  <a:lnTo>
                    <a:pt x="412" y="318"/>
                  </a:lnTo>
                  <a:lnTo>
                    <a:pt x="418" y="330"/>
                  </a:lnTo>
                  <a:lnTo>
                    <a:pt x="428" y="340"/>
                  </a:lnTo>
                  <a:lnTo>
                    <a:pt x="428" y="340"/>
                  </a:lnTo>
                  <a:lnTo>
                    <a:pt x="440" y="348"/>
                  </a:lnTo>
                  <a:lnTo>
                    <a:pt x="444" y="350"/>
                  </a:lnTo>
                  <a:lnTo>
                    <a:pt x="448" y="348"/>
                  </a:lnTo>
                  <a:lnTo>
                    <a:pt x="448" y="348"/>
                  </a:lnTo>
                  <a:lnTo>
                    <a:pt x="450" y="342"/>
                  </a:lnTo>
                  <a:lnTo>
                    <a:pt x="452" y="338"/>
                  </a:lnTo>
                  <a:lnTo>
                    <a:pt x="456" y="330"/>
                  </a:lnTo>
                  <a:lnTo>
                    <a:pt x="456" y="330"/>
                  </a:lnTo>
                  <a:lnTo>
                    <a:pt x="460" y="328"/>
                  </a:lnTo>
                  <a:lnTo>
                    <a:pt x="470" y="330"/>
                  </a:lnTo>
                  <a:lnTo>
                    <a:pt x="480" y="332"/>
                  </a:lnTo>
                  <a:lnTo>
                    <a:pt x="482" y="334"/>
                  </a:lnTo>
                  <a:lnTo>
                    <a:pt x="484" y="336"/>
                  </a:lnTo>
                  <a:lnTo>
                    <a:pt x="484" y="336"/>
                  </a:lnTo>
                  <a:lnTo>
                    <a:pt x="486" y="340"/>
                  </a:lnTo>
                  <a:lnTo>
                    <a:pt x="492" y="346"/>
                  </a:lnTo>
                  <a:lnTo>
                    <a:pt x="500" y="354"/>
                  </a:lnTo>
                  <a:lnTo>
                    <a:pt x="500" y="354"/>
                  </a:lnTo>
                  <a:lnTo>
                    <a:pt x="512" y="360"/>
                  </a:lnTo>
                  <a:lnTo>
                    <a:pt x="512" y="360"/>
                  </a:lnTo>
                  <a:lnTo>
                    <a:pt x="514" y="362"/>
                  </a:lnTo>
                  <a:lnTo>
                    <a:pt x="520" y="372"/>
                  </a:lnTo>
                  <a:lnTo>
                    <a:pt x="520" y="372"/>
                  </a:lnTo>
                  <a:lnTo>
                    <a:pt x="524" y="378"/>
                  </a:lnTo>
                  <a:lnTo>
                    <a:pt x="530" y="380"/>
                  </a:lnTo>
                  <a:lnTo>
                    <a:pt x="534" y="380"/>
                  </a:lnTo>
                  <a:lnTo>
                    <a:pt x="540" y="380"/>
                  </a:lnTo>
                  <a:lnTo>
                    <a:pt x="540" y="380"/>
                  </a:lnTo>
                  <a:lnTo>
                    <a:pt x="544" y="376"/>
                  </a:lnTo>
                  <a:lnTo>
                    <a:pt x="548" y="372"/>
                  </a:lnTo>
                  <a:lnTo>
                    <a:pt x="554" y="368"/>
                  </a:lnTo>
                  <a:lnTo>
                    <a:pt x="560" y="366"/>
                  </a:lnTo>
                  <a:lnTo>
                    <a:pt x="560" y="366"/>
                  </a:lnTo>
                  <a:lnTo>
                    <a:pt x="570" y="366"/>
                  </a:lnTo>
                  <a:lnTo>
                    <a:pt x="574" y="368"/>
                  </a:lnTo>
                  <a:lnTo>
                    <a:pt x="580" y="372"/>
                  </a:lnTo>
                  <a:lnTo>
                    <a:pt x="580" y="372"/>
                  </a:lnTo>
                  <a:lnTo>
                    <a:pt x="598" y="388"/>
                  </a:lnTo>
                  <a:lnTo>
                    <a:pt x="598" y="388"/>
                  </a:lnTo>
                  <a:lnTo>
                    <a:pt x="592" y="406"/>
                  </a:lnTo>
                  <a:lnTo>
                    <a:pt x="586" y="424"/>
                  </a:lnTo>
                  <a:lnTo>
                    <a:pt x="578" y="442"/>
                  </a:lnTo>
                  <a:lnTo>
                    <a:pt x="568" y="460"/>
                  </a:lnTo>
                  <a:lnTo>
                    <a:pt x="558" y="476"/>
                  </a:lnTo>
                  <a:lnTo>
                    <a:pt x="546" y="492"/>
                  </a:lnTo>
                  <a:lnTo>
                    <a:pt x="534" y="508"/>
                  </a:lnTo>
                  <a:lnTo>
                    <a:pt x="522" y="522"/>
                  </a:lnTo>
                  <a:lnTo>
                    <a:pt x="522" y="522"/>
                  </a:lnTo>
                  <a:lnTo>
                    <a:pt x="500" y="540"/>
                  </a:lnTo>
                  <a:lnTo>
                    <a:pt x="478" y="556"/>
                  </a:lnTo>
                  <a:lnTo>
                    <a:pt x="454" y="572"/>
                  </a:lnTo>
                  <a:lnTo>
                    <a:pt x="428" y="584"/>
                  </a:lnTo>
                  <a:lnTo>
                    <a:pt x="402" y="594"/>
                  </a:lnTo>
                  <a:lnTo>
                    <a:pt x="374" y="602"/>
                  </a:lnTo>
                  <a:lnTo>
                    <a:pt x="344" y="606"/>
                  </a:lnTo>
                  <a:lnTo>
                    <a:pt x="314" y="608"/>
                  </a:lnTo>
                  <a:lnTo>
                    <a:pt x="314" y="608"/>
                  </a:lnTo>
                  <a:lnTo>
                    <a:pt x="278" y="604"/>
                  </a:lnTo>
                  <a:lnTo>
                    <a:pt x="244" y="598"/>
                  </a:lnTo>
                  <a:lnTo>
                    <a:pt x="212" y="588"/>
                  </a:lnTo>
                  <a:lnTo>
                    <a:pt x="182" y="574"/>
                  </a:lnTo>
                  <a:lnTo>
                    <a:pt x="182" y="574"/>
                  </a:lnTo>
                  <a:lnTo>
                    <a:pt x="184" y="564"/>
                  </a:lnTo>
                  <a:lnTo>
                    <a:pt x="188" y="552"/>
                  </a:lnTo>
                  <a:lnTo>
                    <a:pt x="190" y="536"/>
                  </a:lnTo>
                  <a:lnTo>
                    <a:pt x="190" y="536"/>
                  </a:lnTo>
                  <a:lnTo>
                    <a:pt x="192" y="500"/>
                  </a:lnTo>
                  <a:lnTo>
                    <a:pt x="194" y="476"/>
                  </a:lnTo>
                  <a:lnTo>
                    <a:pt x="194" y="462"/>
                  </a:lnTo>
                  <a:lnTo>
                    <a:pt x="194" y="462"/>
                  </a:lnTo>
                  <a:lnTo>
                    <a:pt x="182" y="448"/>
                  </a:lnTo>
                  <a:lnTo>
                    <a:pt x="172" y="440"/>
                  </a:lnTo>
                  <a:lnTo>
                    <a:pt x="162" y="434"/>
                  </a:lnTo>
                  <a:lnTo>
                    <a:pt x="162" y="434"/>
                  </a:lnTo>
                  <a:lnTo>
                    <a:pt x="154" y="432"/>
                  </a:lnTo>
                  <a:lnTo>
                    <a:pt x="144" y="432"/>
                  </a:lnTo>
                  <a:lnTo>
                    <a:pt x="136" y="434"/>
                  </a:lnTo>
                  <a:lnTo>
                    <a:pt x="130" y="432"/>
                  </a:lnTo>
                  <a:lnTo>
                    <a:pt x="130" y="432"/>
                  </a:lnTo>
                  <a:lnTo>
                    <a:pt x="122" y="428"/>
                  </a:lnTo>
                  <a:lnTo>
                    <a:pt x="118" y="420"/>
                  </a:lnTo>
                  <a:lnTo>
                    <a:pt x="112" y="414"/>
                  </a:lnTo>
                  <a:lnTo>
                    <a:pt x="108" y="408"/>
                  </a:lnTo>
                  <a:lnTo>
                    <a:pt x="108" y="408"/>
                  </a:lnTo>
                  <a:lnTo>
                    <a:pt x="102" y="404"/>
                  </a:lnTo>
                  <a:lnTo>
                    <a:pt x="94" y="402"/>
                  </a:lnTo>
                  <a:lnTo>
                    <a:pt x="78" y="400"/>
                  </a:lnTo>
                  <a:lnTo>
                    <a:pt x="78" y="400"/>
                  </a:lnTo>
                  <a:lnTo>
                    <a:pt x="72" y="396"/>
                  </a:lnTo>
                  <a:lnTo>
                    <a:pt x="66" y="390"/>
                  </a:lnTo>
                  <a:lnTo>
                    <a:pt x="58" y="378"/>
                  </a:lnTo>
                  <a:lnTo>
                    <a:pt x="58" y="378"/>
                  </a:lnTo>
                  <a:lnTo>
                    <a:pt x="56" y="372"/>
                  </a:lnTo>
                  <a:lnTo>
                    <a:pt x="58" y="366"/>
                  </a:lnTo>
                  <a:lnTo>
                    <a:pt x="60" y="360"/>
                  </a:lnTo>
                  <a:lnTo>
                    <a:pt x="64" y="358"/>
                  </a:lnTo>
                  <a:lnTo>
                    <a:pt x="64" y="358"/>
                  </a:lnTo>
                  <a:close/>
                  <a:moveTo>
                    <a:pt x="78" y="488"/>
                  </a:moveTo>
                  <a:lnTo>
                    <a:pt x="78" y="488"/>
                  </a:lnTo>
                  <a:lnTo>
                    <a:pt x="66" y="470"/>
                  </a:lnTo>
                  <a:lnTo>
                    <a:pt x="56" y="452"/>
                  </a:lnTo>
                  <a:lnTo>
                    <a:pt x="48" y="434"/>
                  </a:lnTo>
                  <a:lnTo>
                    <a:pt x="40" y="414"/>
                  </a:lnTo>
                  <a:lnTo>
                    <a:pt x="40" y="414"/>
                  </a:lnTo>
                  <a:lnTo>
                    <a:pt x="62" y="418"/>
                  </a:lnTo>
                  <a:lnTo>
                    <a:pt x="62" y="418"/>
                  </a:lnTo>
                  <a:lnTo>
                    <a:pt x="70" y="422"/>
                  </a:lnTo>
                  <a:lnTo>
                    <a:pt x="76" y="430"/>
                  </a:lnTo>
                  <a:lnTo>
                    <a:pt x="82" y="436"/>
                  </a:lnTo>
                  <a:lnTo>
                    <a:pt x="88" y="440"/>
                  </a:lnTo>
                  <a:lnTo>
                    <a:pt x="88" y="440"/>
                  </a:lnTo>
                  <a:lnTo>
                    <a:pt x="88" y="442"/>
                  </a:lnTo>
                  <a:lnTo>
                    <a:pt x="88" y="448"/>
                  </a:lnTo>
                  <a:lnTo>
                    <a:pt x="86" y="462"/>
                  </a:lnTo>
                  <a:lnTo>
                    <a:pt x="82" y="478"/>
                  </a:lnTo>
                  <a:lnTo>
                    <a:pt x="78" y="488"/>
                  </a:lnTo>
                  <a:lnTo>
                    <a:pt x="78" y="488"/>
                  </a:lnTo>
                  <a:close/>
                </a:path>
              </a:pathLst>
            </a:custGeom>
            <a:solidFill>
              <a:srgbClr val="FFFDF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6919008" y="4724686"/>
            <a:ext cx="435578" cy="526542"/>
          </a:xfrm>
          <a:custGeom>
            <a:rect l="l" t="t" r="r" b="b"/>
            <a:pathLst>
              <a:path w="498" h="602">
                <a:moveTo>
                  <a:pt x="192" y="516"/>
                </a:moveTo>
                <a:lnTo>
                  <a:pt x="186" y="490"/>
                </a:lnTo>
                <a:lnTo>
                  <a:pt x="144" y="500"/>
                </a:lnTo>
                <a:lnTo>
                  <a:pt x="412" y="138"/>
                </a:lnTo>
                <a:lnTo>
                  <a:pt x="412" y="138"/>
                </a:lnTo>
                <a:lnTo>
                  <a:pt x="422" y="150"/>
                </a:lnTo>
                <a:lnTo>
                  <a:pt x="428" y="160"/>
                </a:lnTo>
                <a:lnTo>
                  <a:pt x="440" y="180"/>
                </a:lnTo>
                <a:lnTo>
                  <a:pt x="192" y="516"/>
                </a:lnTo>
                <a:lnTo>
                  <a:pt x="192" y="516"/>
                </a:lnTo>
                <a:close/>
                <a:moveTo>
                  <a:pt x="102" y="550"/>
                </a:moveTo>
                <a:lnTo>
                  <a:pt x="102" y="550"/>
                </a:lnTo>
                <a:lnTo>
                  <a:pt x="80" y="560"/>
                </a:lnTo>
                <a:lnTo>
                  <a:pt x="62" y="568"/>
                </a:lnTo>
                <a:lnTo>
                  <a:pt x="52" y="570"/>
                </a:lnTo>
                <a:lnTo>
                  <a:pt x="42" y="572"/>
                </a:lnTo>
                <a:lnTo>
                  <a:pt x="42" y="572"/>
                </a:lnTo>
                <a:lnTo>
                  <a:pt x="38" y="570"/>
                </a:lnTo>
                <a:lnTo>
                  <a:pt x="36" y="568"/>
                </a:lnTo>
                <a:lnTo>
                  <a:pt x="32" y="560"/>
                </a:lnTo>
                <a:lnTo>
                  <a:pt x="32" y="550"/>
                </a:lnTo>
                <a:lnTo>
                  <a:pt x="30" y="536"/>
                </a:lnTo>
                <a:lnTo>
                  <a:pt x="32" y="512"/>
                </a:lnTo>
                <a:lnTo>
                  <a:pt x="32" y="502"/>
                </a:lnTo>
                <a:lnTo>
                  <a:pt x="34" y="502"/>
                </a:lnTo>
                <a:lnTo>
                  <a:pt x="34" y="502"/>
                </a:lnTo>
                <a:lnTo>
                  <a:pt x="34" y="500"/>
                </a:lnTo>
                <a:lnTo>
                  <a:pt x="34" y="500"/>
                </a:lnTo>
                <a:lnTo>
                  <a:pt x="40" y="500"/>
                </a:lnTo>
                <a:lnTo>
                  <a:pt x="48" y="500"/>
                </a:lnTo>
                <a:lnTo>
                  <a:pt x="56" y="504"/>
                </a:lnTo>
                <a:lnTo>
                  <a:pt x="56" y="504"/>
                </a:lnTo>
                <a:lnTo>
                  <a:pt x="66" y="508"/>
                </a:lnTo>
                <a:lnTo>
                  <a:pt x="76" y="516"/>
                </a:lnTo>
                <a:lnTo>
                  <a:pt x="76" y="516"/>
                </a:lnTo>
                <a:lnTo>
                  <a:pt x="90" y="530"/>
                </a:lnTo>
                <a:lnTo>
                  <a:pt x="100" y="540"/>
                </a:lnTo>
                <a:lnTo>
                  <a:pt x="100" y="540"/>
                </a:lnTo>
                <a:lnTo>
                  <a:pt x="102" y="546"/>
                </a:lnTo>
                <a:lnTo>
                  <a:pt x="102" y="550"/>
                </a:lnTo>
                <a:lnTo>
                  <a:pt x="102" y="550"/>
                </a:lnTo>
                <a:close/>
                <a:moveTo>
                  <a:pt x="288" y="72"/>
                </a:moveTo>
                <a:lnTo>
                  <a:pt x="288" y="72"/>
                </a:lnTo>
                <a:lnTo>
                  <a:pt x="308" y="76"/>
                </a:lnTo>
                <a:lnTo>
                  <a:pt x="334" y="84"/>
                </a:lnTo>
                <a:lnTo>
                  <a:pt x="334" y="86"/>
                </a:lnTo>
                <a:lnTo>
                  <a:pt x="70" y="444"/>
                </a:lnTo>
                <a:lnTo>
                  <a:pt x="70" y="396"/>
                </a:lnTo>
                <a:lnTo>
                  <a:pt x="46" y="398"/>
                </a:lnTo>
                <a:lnTo>
                  <a:pt x="288" y="72"/>
                </a:lnTo>
                <a:lnTo>
                  <a:pt x="288" y="72"/>
                </a:lnTo>
                <a:close/>
                <a:moveTo>
                  <a:pt x="130" y="480"/>
                </a:moveTo>
                <a:lnTo>
                  <a:pt x="130" y="480"/>
                </a:lnTo>
                <a:lnTo>
                  <a:pt x="130" y="444"/>
                </a:lnTo>
                <a:lnTo>
                  <a:pt x="130" y="444"/>
                </a:lnTo>
                <a:lnTo>
                  <a:pt x="130" y="442"/>
                </a:lnTo>
                <a:lnTo>
                  <a:pt x="126" y="442"/>
                </a:lnTo>
                <a:lnTo>
                  <a:pt x="118" y="442"/>
                </a:lnTo>
                <a:lnTo>
                  <a:pt x="92" y="452"/>
                </a:lnTo>
                <a:lnTo>
                  <a:pt x="356" y="96"/>
                </a:lnTo>
                <a:lnTo>
                  <a:pt x="356" y="96"/>
                </a:lnTo>
                <a:lnTo>
                  <a:pt x="378" y="108"/>
                </a:lnTo>
                <a:lnTo>
                  <a:pt x="378" y="108"/>
                </a:lnTo>
                <a:lnTo>
                  <a:pt x="396" y="122"/>
                </a:lnTo>
                <a:lnTo>
                  <a:pt x="130" y="480"/>
                </a:lnTo>
                <a:lnTo>
                  <a:pt x="130" y="480"/>
                </a:lnTo>
                <a:close/>
                <a:moveTo>
                  <a:pt x="432" y="38"/>
                </a:moveTo>
                <a:lnTo>
                  <a:pt x="432" y="38"/>
                </a:lnTo>
                <a:lnTo>
                  <a:pt x="410" y="24"/>
                </a:lnTo>
                <a:lnTo>
                  <a:pt x="388" y="14"/>
                </a:lnTo>
                <a:lnTo>
                  <a:pt x="368" y="6"/>
                </a:lnTo>
                <a:lnTo>
                  <a:pt x="350" y="2"/>
                </a:lnTo>
                <a:lnTo>
                  <a:pt x="334" y="0"/>
                </a:lnTo>
                <a:lnTo>
                  <a:pt x="322" y="0"/>
                </a:lnTo>
                <a:lnTo>
                  <a:pt x="314" y="0"/>
                </a:lnTo>
                <a:lnTo>
                  <a:pt x="308" y="4"/>
                </a:lnTo>
                <a:lnTo>
                  <a:pt x="290" y="28"/>
                </a:lnTo>
                <a:lnTo>
                  <a:pt x="260" y="70"/>
                </a:lnTo>
                <a:lnTo>
                  <a:pt x="16" y="398"/>
                </a:lnTo>
                <a:lnTo>
                  <a:pt x="8" y="408"/>
                </a:lnTo>
                <a:lnTo>
                  <a:pt x="8" y="408"/>
                </a:lnTo>
                <a:lnTo>
                  <a:pt x="2" y="450"/>
                </a:lnTo>
                <a:lnTo>
                  <a:pt x="0" y="492"/>
                </a:lnTo>
                <a:lnTo>
                  <a:pt x="0" y="516"/>
                </a:lnTo>
                <a:lnTo>
                  <a:pt x="0" y="538"/>
                </a:lnTo>
                <a:lnTo>
                  <a:pt x="0" y="538"/>
                </a:lnTo>
                <a:lnTo>
                  <a:pt x="2" y="560"/>
                </a:lnTo>
                <a:lnTo>
                  <a:pt x="6" y="578"/>
                </a:lnTo>
                <a:lnTo>
                  <a:pt x="10" y="594"/>
                </a:lnTo>
                <a:lnTo>
                  <a:pt x="12" y="598"/>
                </a:lnTo>
                <a:lnTo>
                  <a:pt x="14" y="602"/>
                </a:lnTo>
                <a:lnTo>
                  <a:pt x="14" y="602"/>
                </a:lnTo>
                <a:lnTo>
                  <a:pt x="18" y="602"/>
                </a:lnTo>
                <a:lnTo>
                  <a:pt x="24" y="602"/>
                </a:lnTo>
                <a:lnTo>
                  <a:pt x="40" y="600"/>
                </a:lnTo>
                <a:lnTo>
                  <a:pt x="62" y="596"/>
                </a:lnTo>
                <a:lnTo>
                  <a:pt x="196" y="548"/>
                </a:lnTo>
                <a:lnTo>
                  <a:pt x="448" y="210"/>
                </a:lnTo>
                <a:lnTo>
                  <a:pt x="452" y="204"/>
                </a:lnTo>
                <a:lnTo>
                  <a:pt x="478" y="168"/>
                </a:lnTo>
                <a:lnTo>
                  <a:pt x="496" y="144"/>
                </a:lnTo>
                <a:lnTo>
                  <a:pt x="496" y="144"/>
                </a:lnTo>
                <a:lnTo>
                  <a:pt x="498" y="138"/>
                </a:lnTo>
                <a:lnTo>
                  <a:pt x="498" y="128"/>
                </a:lnTo>
                <a:lnTo>
                  <a:pt x="494" y="114"/>
                </a:lnTo>
                <a:lnTo>
                  <a:pt x="488" y="100"/>
                </a:lnTo>
                <a:lnTo>
                  <a:pt x="478" y="84"/>
                </a:lnTo>
                <a:lnTo>
                  <a:pt x="466" y="68"/>
                </a:lnTo>
                <a:lnTo>
                  <a:pt x="450" y="52"/>
                </a:lnTo>
                <a:lnTo>
                  <a:pt x="432" y="38"/>
                </a:lnTo>
                <a:lnTo>
                  <a:pt x="432" y="38"/>
                </a:ln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086475" y="4388453"/>
            <a:ext cx="87916" cy="87916"/>
          </a:xfrm>
          <a:custGeom>
            <a:rect l="l" t="t" r="r" b="b"/>
            <a:pathLst>
              <a:path w="96" h="96">
                <a:moveTo>
                  <a:pt x="62" y="2"/>
                </a:moveTo>
                <a:lnTo>
                  <a:pt x="62" y="2"/>
                </a:lnTo>
                <a:lnTo>
                  <a:pt x="52" y="0"/>
                </a:lnTo>
                <a:lnTo>
                  <a:pt x="44" y="0"/>
                </a:lnTo>
                <a:lnTo>
                  <a:pt x="34" y="2"/>
                </a:lnTo>
                <a:lnTo>
                  <a:pt x="26" y="6"/>
                </a:lnTo>
                <a:lnTo>
                  <a:pt x="18" y="10"/>
                </a:lnTo>
                <a:lnTo>
                  <a:pt x="12" y="16"/>
                </a:lnTo>
                <a:lnTo>
                  <a:pt x="6" y="24"/>
                </a:lnTo>
                <a:lnTo>
                  <a:pt x="2" y="34"/>
                </a:lnTo>
                <a:lnTo>
                  <a:pt x="2" y="34"/>
                </a:lnTo>
                <a:lnTo>
                  <a:pt x="0" y="42"/>
                </a:lnTo>
                <a:lnTo>
                  <a:pt x="0" y="52"/>
                </a:lnTo>
                <a:lnTo>
                  <a:pt x="2" y="62"/>
                </a:lnTo>
                <a:lnTo>
                  <a:pt x="6" y="70"/>
                </a:lnTo>
                <a:lnTo>
                  <a:pt x="10" y="78"/>
                </a:lnTo>
                <a:lnTo>
                  <a:pt x="18" y="84"/>
                </a:lnTo>
                <a:lnTo>
                  <a:pt x="24" y="90"/>
                </a:lnTo>
                <a:lnTo>
                  <a:pt x="34" y="94"/>
                </a:lnTo>
                <a:lnTo>
                  <a:pt x="34" y="94"/>
                </a:lnTo>
                <a:lnTo>
                  <a:pt x="44" y="96"/>
                </a:lnTo>
                <a:lnTo>
                  <a:pt x="52" y="96"/>
                </a:lnTo>
                <a:lnTo>
                  <a:pt x="62" y="94"/>
                </a:lnTo>
                <a:lnTo>
                  <a:pt x="70" y="90"/>
                </a:lnTo>
                <a:lnTo>
                  <a:pt x="78" y="84"/>
                </a:lnTo>
                <a:lnTo>
                  <a:pt x="84" y="78"/>
                </a:lnTo>
                <a:lnTo>
                  <a:pt x="90" y="70"/>
                </a:lnTo>
                <a:lnTo>
                  <a:pt x="94" y="62"/>
                </a:lnTo>
                <a:lnTo>
                  <a:pt x="94" y="62"/>
                </a:lnTo>
                <a:lnTo>
                  <a:pt x="96" y="52"/>
                </a:lnTo>
                <a:lnTo>
                  <a:pt x="96" y="42"/>
                </a:lnTo>
                <a:lnTo>
                  <a:pt x="94" y="34"/>
                </a:lnTo>
                <a:lnTo>
                  <a:pt x="90" y="26"/>
                </a:lnTo>
                <a:lnTo>
                  <a:pt x="86" y="18"/>
                </a:lnTo>
                <a:lnTo>
                  <a:pt x="78" y="12"/>
                </a:lnTo>
                <a:lnTo>
                  <a:pt x="72" y="6"/>
                </a:lnTo>
                <a:lnTo>
                  <a:pt x="62" y="2"/>
                </a:lnTo>
                <a:lnTo>
                  <a:pt x="62" y="2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783437" y="2866346"/>
            <a:ext cx="622649" cy="637223"/>
          </a:xfrm>
          <a:custGeom>
            <a:rect l="l" t="t" r="r" b="b"/>
            <a:pathLst>
              <a:path w="417" h="426">
                <a:moveTo>
                  <a:pt x="121" y="94"/>
                </a:moveTo>
                <a:cubicBezTo>
                  <a:pt x="98" y="116"/>
                  <a:pt x="0" y="256"/>
                  <a:pt x="85" y="341"/>
                </a:cubicBezTo>
                <a:cubicBezTo>
                  <a:pt x="170" y="426"/>
                  <a:pt x="309" y="328"/>
                  <a:pt x="332" y="305"/>
                </a:cubicBezTo>
                <a:cubicBezTo>
                  <a:pt x="354" y="283"/>
                  <a:pt x="325" y="217"/>
                  <a:pt x="267" y="159"/>
                </a:cubicBezTo>
                <a:cubicBezTo>
                  <a:pt x="209" y="101"/>
                  <a:pt x="143" y="72"/>
                  <a:pt x="121" y="94"/>
                </a:cubicBezTo>
                <a:close/>
                <a:moveTo>
                  <a:pt x="306" y="286"/>
                </a:moveTo>
                <a:cubicBezTo>
                  <a:pt x="299" y="292"/>
                  <a:pt x="248" y="277"/>
                  <a:pt x="199" y="227"/>
                </a:cubicBezTo>
                <a:cubicBezTo>
                  <a:pt x="149" y="178"/>
                  <a:pt x="134" y="127"/>
                  <a:pt x="140" y="120"/>
                </a:cubicBezTo>
                <a:cubicBezTo>
                  <a:pt x="147" y="113"/>
                  <a:pt x="198" y="129"/>
                  <a:pt x="247" y="179"/>
                </a:cubicBezTo>
                <a:cubicBezTo>
                  <a:pt x="297" y="228"/>
                  <a:pt x="313" y="279"/>
                  <a:pt x="306" y="286"/>
                </a:cubicBezTo>
                <a:close/>
                <a:moveTo>
                  <a:pt x="309" y="128"/>
                </a:moveTo>
                <a:cubicBezTo>
                  <a:pt x="314" y="128"/>
                  <a:pt x="319" y="126"/>
                  <a:pt x="323" y="122"/>
                </a:cubicBezTo>
                <a:cubicBezTo>
                  <a:pt x="361" y="84"/>
                  <a:pt x="361" y="84"/>
                  <a:pt x="361" y="84"/>
                </a:cubicBezTo>
                <a:cubicBezTo>
                  <a:pt x="369" y="76"/>
                  <a:pt x="369" y="64"/>
                  <a:pt x="361" y="56"/>
                </a:cubicBezTo>
                <a:cubicBezTo>
                  <a:pt x="353" y="48"/>
                  <a:pt x="341" y="48"/>
                  <a:pt x="333" y="56"/>
                </a:cubicBezTo>
                <a:cubicBezTo>
                  <a:pt x="295" y="94"/>
                  <a:pt x="295" y="94"/>
                  <a:pt x="295" y="94"/>
                </a:cubicBezTo>
                <a:cubicBezTo>
                  <a:pt x="287" y="102"/>
                  <a:pt x="287" y="115"/>
                  <a:pt x="295" y="122"/>
                </a:cubicBezTo>
                <a:cubicBezTo>
                  <a:pt x="299" y="126"/>
                  <a:pt x="304" y="128"/>
                  <a:pt x="309" y="128"/>
                </a:cubicBezTo>
                <a:close/>
                <a:moveTo>
                  <a:pt x="237" y="79"/>
                </a:moveTo>
                <a:cubicBezTo>
                  <a:pt x="240" y="81"/>
                  <a:pt x="243" y="81"/>
                  <a:pt x="247" y="81"/>
                </a:cubicBezTo>
                <a:cubicBezTo>
                  <a:pt x="254" y="81"/>
                  <a:pt x="260" y="78"/>
                  <a:pt x="264" y="71"/>
                </a:cubicBezTo>
                <a:cubicBezTo>
                  <a:pt x="286" y="33"/>
                  <a:pt x="286" y="33"/>
                  <a:pt x="286" y="33"/>
                </a:cubicBezTo>
                <a:cubicBezTo>
                  <a:pt x="291" y="23"/>
                  <a:pt x="288" y="11"/>
                  <a:pt x="278" y="5"/>
                </a:cubicBezTo>
                <a:cubicBezTo>
                  <a:pt x="268" y="0"/>
                  <a:pt x="256" y="3"/>
                  <a:pt x="251" y="13"/>
                </a:cubicBezTo>
                <a:cubicBezTo>
                  <a:pt x="229" y="52"/>
                  <a:pt x="229" y="52"/>
                  <a:pt x="229" y="52"/>
                </a:cubicBezTo>
                <a:cubicBezTo>
                  <a:pt x="224" y="61"/>
                  <a:pt x="227" y="73"/>
                  <a:pt x="237" y="79"/>
                </a:cubicBezTo>
                <a:close/>
                <a:moveTo>
                  <a:pt x="412" y="139"/>
                </a:moveTo>
                <a:cubicBezTo>
                  <a:pt x="406" y="129"/>
                  <a:pt x="394" y="126"/>
                  <a:pt x="385" y="131"/>
                </a:cubicBezTo>
                <a:cubicBezTo>
                  <a:pt x="346" y="153"/>
                  <a:pt x="346" y="153"/>
                  <a:pt x="346" y="153"/>
                </a:cubicBezTo>
                <a:cubicBezTo>
                  <a:pt x="336" y="158"/>
                  <a:pt x="333" y="171"/>
                  <a:pt x="338" y="180"/>
                </a:cubicBezTo>
                <a:cubicBezTo>
                  <a:pt x="342" y="187"/>
                  <a:pt x="349" y="190"/>
                  <a:pt x="356" y="190"/>
                </a:cubicBezTo>
                <a:cubicBezTo>
                  <a:pt x="359" y="190"/>
                  <a:pt x="363" y="190"/>
                  <a:pt x="366" y="188"/>
                </a:cubicBezTo>
                <a:cubicBezTo>
                  <a:pt x="404" y="166"/>
                  <a:pt x="404" y="166"/>
                  <a:pt x="404" y="166"/>
                </a:cubicBezTo>
                <a:cubicBezTo>
                  <a:pt x="414" y="161"/>
                  <a:pt x="417" y="149"/>
                  <a:pt x="412" y="139"/>
                </a:cubicBez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833776" y="4203763"/>
            <a:ext cx="521970" cy="520922"/>
          </a:xfrm>
          <a:custGeom>
            <a:rect l="l" t="t" r="r" b="b"/>
            <a:pathLst>
              <a:path w="376" h="376">
                <a:moveTo>
                  <a:pt x="347" y="284"/>
                </a:moveTo>
                <a:cubicBezTo>
                  <a:pt x="347" y="238"/>
                  <a:pt x="347" y="238"/>
                  <a:pt x="347" y="238"/>
                </a:cubicBezTo>
                <a:cubicBezTo>
                  <a:pt x="347" y="210"/>
                  <a:pt x="328" y="169"/>
                  <a:pt x="278" y="169"/>
                </a:cubicBezTo>
                <a:cubicBezTo>
                  <a:pt x="238" y="169"/>
                  <a:pt x="238" y="169"/>
                  <a:pt x="238" y="169"/>
                </a:cubicBezTo>
                <a:cubicBezTo>
                  <a:pt x="210" y="169"/>
                  <a:pt x="207" y="155"/>
                  <a:pt x="207" y="148"/>
                </a:cubicBezTo>
                <a:cubicBezTo>
                  <a:pt x="207" y="92"/>
                  <a:pt x="207" y="92"/>
                  <a:pt x="207" y="92"/>
                </a:cubicBezTo>
                <a:cubicBezTo>
                  <a:pt x="224" y="85"/>
                  <a:pt x="236" y="68"/>
                  <a:pt x="236" y="48"/>
                </a:cubicBezTo>
                <a:cubicBezTo>
                  <a:pt x="236" y="21"/>
                  <a:pt x="214" y="0"/>
                  <a:pt x="188" y="0"/>
                </a:cubicBezTo>
                <a:cubicBezTo>
                  <a:pt x="161" y="0"/>
                  <a:pt x="140" y="21"/>
                  <a:pt x="140" y="48"/>
                </a:cubicBezTo>
                <a:cubicBezTo>
                  <a:pt x="140" y="68"/>
                  <a:pt x="152" y="85"/>
                  <a:pt x="169" y="92"/>
                </a:cubicBezTo>
                <a:cubicBezTo>
                  <a:pt x="169" y="148"/>
                  <a:pt x="169" y="148"/>
                  <a:pt x="169" y="148"/>
                </a:cubicBezTo>
                <a:cubicBezTo>
                  <a:pt x="169" y="153"/>
                  <a:pt x="167" y="169"/>
                  <a:pt x="138" y="169"/>
                </a:cubicBezTo>
                <a:cubicBezTo>
                  <a:pt x="98" y="169"/>
                  <a:pt x="98" y="169"/>
                  <a:pt x="98" y="169"/>
                </a:cubicBezTo>
                <a:cubicBezTo>
                  <a:pt x="47" y="169"/>
                  <a:pt x="29" y="210"/>
                  <a:pt x="29" y="238"/>
                </a:cubicBezTo>
                <a:cubicBezTo>
                  <a:pt x="29" y="284"/>
                  <a:pt x="29" y="284"/>
                  <a:pt x="29" y="284"/>
                </a:cubicBezTo>
                <a:cubicBezTo>
                  <a:pt x="12" y="291"/>
                  <a:pt x="0" y="308"/>
                  <a:pt x="0" y="328"/>
                </a:cubicBezTo>
                <a:cubicBezTo>
                  <a:pt x="0" y="354"/>
                  <a:pt x="21" y="376"/>
                  <a:pt x="48" y="376"/>
                </a:cubicBezTo>
                <a:cubicBezTo>
                  <a:pt x="74" y="376"/>
                  <a:pt x="96" y="354"/>
                  <a:pt x="96" y="328"/>
                </a:cubicBezTo>
                <a:cubicBezTo>
                  <a:pt x="96" y="308"/>
                  <a:pt x="84" y="291"/>
                  <a:pt x="67" y="284"/>
                </a:cubicBezTo>
                <a:cubicBezTo>
                  <a:pt x="67" y="238"/>
                  <a:pt x="67" y="238"/>
                  <a:pt x="67" y="238"/>
                </a:cubicBezTo>
                <a:cubicBezTo>
                  <a:pt x="67" y="233"/>
                  <a:pt x="68" y="207"/>
                  <a:pt x="98" y="207"/>
                </a:cubicBezTo>
                <a:cubicBezTo>
                  <a:pt x="138" y="207"/>
                  <a:pt x="138" y="207"/>
                  <a:pt x="138" y="207"/>
                </a:cubicBezTo>
                <a:cubicBezTo>
                  <a:pt x="150" y="207"/>
                  <a:pt x="160" y="205"/>
                  <a:pt x="169" y="202"/>
                </a:cubicBezTo>
                <a:cubicBezTo>
                  <a:pt x="169" y="284"/>
                  <a:pt x="169" y="284"/>
                  <a:pt x="169" y="284"/>
                </a:cubicBezTo>
                <a:cubicBezTo>
                  <a:pt x="152" y="291"/>
                  <a:pt x="140" y="308"/>
                  <a:pt x="140" y="328"/>
                </a:cubicBezTo>
                <a:cubicBezTo>
                  <a:pt x="140" y="354"/>
                  <a:pt x="161" y="376"/>
                  <a:pt x="188" y="376"/>
                </a:cubicBezTo>
                <a:cubicBezTo>
                  <a:pt x="214" y="376"/>
                  <a:pt x="236" y="354"/>
                  <a:pt x="236" y="328"/>
                </a:cubicBezTo>
                <a:cubicBezTo>
                  <a:pt x="236" y="308"/>
                  <a:pt x="224" y="291"/>
                  <a:pt x="207" y="284"/>
                </a:cubicBezTo>
                <a:cubicBezTo>
                  <a:pt x="207" y="202"/>
                  <a:pt x="207" y="202"/>
                  <a:pt x="207" y="202"/>
                </a:cubicBezTo>
                <a:cubicBezTo>
                  <a:pt x="215" y="205"/>
                  <a:pt x="226" y="207"/>
                  <a:pt x="238" y="207"/>
                </a:cubicBezTo>
                <a:cubicBezTo>
                  <a:pt x="278" y="207"/>
                  <a:pt x="278" y="207"/>
                  <a:pt x="278" y="207"/>
                </a:cubicBezTo>
                <a:cubicBezTo>
                  <a:pt x="306" y="207"/>
                  <a:pt x="309" y="231"/>
                  <a:pt x="309" y="238"/>
                </a:cubicBezTo>
                <a:cubicBezTo>
                  <a:pt x="309" y="284"/>
                  <a:pt x="309" y="284"/>
                  <a:pt x="309" y="284"/>
                </a:cubicBezTo>
                <a:cubicBezTo>
                  <a:pt x="292" y="291"/>
                  <a:pt x="280" y="308"/>
                  <a:pt x="280" y="328"/>
                </a:cubicBezTo>
                <a:cubicBezTo>
                  <a:pt x="280" y="354"/>
                  <a:pt x="301" y="376"/>
                  <a:pt x="328" y="376"/>
                </a:cubicBezTo>
                <a:cubicBezTo>
                  <a:pt x="354" y="376"/>
                  <a:pt x="376" y="354"/>
                  <a:pt x="376" y="328"/>
                </a:cubicBezTo>
                <a:cubicBezTo>
                  <a:pt x="376" y="308"/>
                  <a:pt x="364" y="291"/>
                  <a:pt x="347" y="284"/>
                </a:cubicBezTo>
                <a:close/>
                <a:moveTo>
                  <a:pt x="75" y="328"/>
                </a:moveTo>
                <a:cubicBezTo>
                  <a:pt x="75" y="343"/>
                  <a:pt x="63" y="356"/>
                  <a:pt x="48" y="356"/>
                </a:cubicBezTo>
                <a:cubicBezTo>
                  <a:pt x="32" y="356"/>
                  <a:pt x="20" y="343"/>
                  <a:pt x="20" y="328"/>
                </a:cubicBezTo>
                <a:cubicBezTo>
                  <a:pt x="20" y="313"/>
                  <a:pt x="32" y="300"/>
                  <a:pt x="48" y="300"/>
                </a:cubicBezTo>
                <a:cubicBezTo>
                  <a:pt x="63" y="300"/>
                  <a:pt x="75" y="313"/>
                  <a:pt x="75" y="328"/>
                </a:cubicBezTo>
                <a:close/>
                <a:moveTo>
                  <a:pt x="160" y="48"/>
                </a:moveTo>
                <a:cubicBezTo>
                  <a:pt x="160" y="33"/>
                  <a:pt x="172" y="20"/>
                  <a:pt x="188" y="20"/>
                </a:cubicBezTo>
                <a:cubicBezTo>
                  <a:pt x="203" y="20"/>
                  <a:pt x="215" y="33"/>
                  <a:pt x="215" y="48"/>
                </a:cubicBezTo>
                <a:cubicBezTo>
                  <a:pt x="215" y="63"/>
                  <a:pt x="203" y="76"/>
                  <a:pt x="188" y="76"/>
                </a:cubicBezTo>
                <a:cubicBezTo>
                  <a:pt x="172" y="76"/>
                  <a:pt x="160" y="63"/>
                  <a:pt x="160" y="48"/>
                </a:cubicBezTo>
                <a:close/>
                <a:moveTo>
                  <a:pt x="215" y="328"/>
                </a:moveTo>
                <a:cubicBezTo>
                  <a:pt x="215" y="343"/>
                  <a:pt x="203" y="356"/>
                  <a:pt x="188" y="356"/>
                </a:cubicBezTo>
                <a:cubicBezTo>
                  <a:pt x="172" y="356"/>
                  <a:pt x="160" y="343"/>
                  <a:pt x="160" y="328"/>
                </a:cubicBezTo>
                <a:cubicBezTo>
                  <a:pt x="160" y="313"/>
                  <a:pt x="172" y="300"/>
                  <a:pt x="188" y="300"/>
                </a:cubicBezTo>
                <a:cubicBezTo>
                  <a:pt x="203" y="300"/>
                  <a:pt x="215" y="313"/>
                  <a:pt x="215" y="328"/>
                </a:cubicBezTo>
                <a:close/>
                <a:moveTo>
                  <a:pt x="328" y="356"/>
                </a:moveTo>
                <a:cubicBezTo>
                  <a:pt x="312" y="356"/>
                  <a:pt x="300" y="343"/>
                  <a:pt x="300" y="328"/>
                </a:cubicBezTo>
                <a:cubicBezTo>
                  <a:pt x="300" y="313"/>
                  <a:pt x="312" y="300"/>
                  <a:pt x="328" y="300"/>
                </a:cubicBezTo>
                <a:cubicBezTo>
                  <a:pt x="343" y="300"/>
                  <a:pt x="355" y="313"/>
                  <a:pt x="355" y="328"/>
                </a:cubicBezTo>
                <a:cubicBezTo>
                  <a:pt x="355" y="343"/>
                  <a:pt x="343" y="356"/>
                  <a:pt x="328" y="356"/>
                </a:cubicBez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口碑传播渠道挖掘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1294218" y="170223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用户评价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04897" y="398603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视频分享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434063" y="170223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KOL合作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457043" y="398603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汽车论坛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1688465" y="2192568"/>
            <a:ext cx="3000749" cy="142418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鼓励用户在社交媒体、电商平台等渠道分享机油滤清器使用心得和评价，提高品牌信誉度和购买转化率。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99517" y="4476369"/>
            <a:ext cx="3000375" cy="1416628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与汽车领域的知名KOL建立合作关系，邀请他们体验和推荐机油滤清器产品，借助其影响力扩大品牌传播范围。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434063" y="2192568"/>
            <a:ext cx="3000375" cy="142418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在汽车相关的论坛和社区发布机油滤清器相关的技术贴、使用心得等，吸引潜在用户的关注和讨论。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457043" y="4388453"/>
            <a:ext cx="3000375" cy="150454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制作机油滤清器安装教程、产品评测等视频内容，分享到视频平台和社交媒体，提高用户对产品的了解和信任度。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https://d.book118.com/096000124051010043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2024-09-11T04:20:00.999</cp:lastPrinted>
  <dcterms:created xsi:type="dcterms:W3CDTF">2024-09-10T20:20:01Z</dcterms:created>
  <dcterms:modified xsi:type="dcterms:W3CDTF">2024-09-10T20:20:03Z</dcterms:modified>
</cp:coreProperties>
</file>