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5B97A3-D615-457E-8287-E0DE9605C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77F6B-1357-4C89-87B5-3ADDCBF57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9EE9C3-A7DD-4EBD-B6BF-C1AF62F3B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21DDD5-8B77-4A75-9E90-E87517190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F60F3B-D995-47A7-9B23-84E277049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B78CE1-951B-40E6-A1F9-3E276870C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64976D-ADC5-4C8A-AF44-DC3E9E6A2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B80D55-D083-420B-95A7-2E29DAE5D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006C3C-5948-4DE6-9560-78494E0B2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ADA150-19F5-455B-863A-6A4AC88B9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0B8710-1C32-45AB-9A29-5A9378A43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00204324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护理部质控汇报演讲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护理部质控工作概况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护理部质控问题分析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护理部质控改进措施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护理部质控未来展望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本次汇报旨在全面展示护理部质量控制的工作成果，分析存在的问题与不足，并提出改进措施，以提升护理服务质量，保障患者安全。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随着医疗技术的不断发展和患者对医疗服务需求的日益增长，护理服务质量成为医院核心竞争力的重要组成部分。因此，加强护理部质控工作，提高护理服务水平，是当前医疗行业面临的重要任务。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6667" r="16667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9482" r="19482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4042" r="14042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本汇报将涵盖护理部质控工作的各个方面，包括基础护理、专科护理、危重病人护理等，并对存在的问题进行深入剖析，提出相应的改进措施。同时，汇报还将涉及护理人员培训、护理安全等方面的内容。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护理部质控工作概况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34" r="314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护理部质控体系介绍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该体系包括质控标准、质控流程、质控指标和持续改进机制等内容，为护理部开展质控工作提供了全面的指导和支持。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护理部质控体系是医院质量管理体系的重要组成部分，旨在确保护理服务质量和安全。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护理部质控工作流程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护理部质控工作流程包括制定质控计划、实施质控检查、汇总分析检查结果、制定改进措施和持续跟踪改进效果等步骤。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在实施质控检查时，应按照规定的检查项目和标准进行检查，并记录检查结果，确保数据的真实性和准确性。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具体成果包括降低护理不良事件发生率、提高患者满意度、提升护士综合素质和加强团队协作等。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以上内容仅供参考，具体内容可以根据实际情况进行调整优化。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通过开展护理部质控工作，医院在提高护理服务质量方面取得了显著成果。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护理部质控工作成果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护理部质控问题分析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https://d.book118.com/096002043240010052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2024-09-19T13:16:04.469</cp:lastPrinted>
  <dcterms:created xsi:type="dcterms:W3CDTF">2024-09-19T05:16:04Z</dcterms:created>
  <dcterms:modified xsi:type="dcterms:W3CDTF">2024-09-19T05:16:06Z</dcterms:modified>
</cp:coreProperties>
</file>