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911FF-877A-4E90-8CE9-500ADE6E8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0AE35-8E14-4B4A-876C-AD562E4F3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7563D-F0FC-4428-8D86-578AAA84E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264A8-2D32-4746-BE23-E344486B0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F9FC5B-354D-40CD-A787-D6CAE4165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C9B16D-1194-4463-86EE-6841003F5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1BA512-18DC-42CC-91D2-AE8F78132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A5F46-98A5-4AE5-831D-1B422622A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A36BB-F7A2-49B9-BBE4-0CF4E41D3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B1C45-D3B0-4FBF-8F04-8E85A4C5D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E21F0-66D2-482A-8C1C-E91B2B17B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0204402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脊髓损伤患者相关护理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日常护理与生活指导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心理与社会支持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案例分享与护理经验交流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脊髓损伤是指由于各种原因引起的脊髓结构和功能的损害，导致损伤水平以下运动、感觉和自主神经功能的障碍。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根据脊髓损伤的部位和程度，可分为完全性损伤、不完全性损伤、横贯性损伤等。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脊髓损伤的常见病因包括交通事故、跌落、运动损伤、暴力等。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脊髓损伤后，由于神经细胞的死亡和轴突的断裂，导致神经传导中断，引起运动、感觉和自主神经功能的障碍。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脊髓损伤患者可能出现感觉障碍、运动障碍、自主神经功能障碍等症状，如肢体麻木、无力、大小便失禁等。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根据患者的病史、体格检查和影像学检查（如MRI、CT等），可以对脊髓损伤进行诊断。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了解患者的脊髓损伤程度、并发症情况、生活自理能力及心理状况，为制定个性化的护理方案提供依据。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通过观察、询问、体格检查和必要的辅助检查，如神经电生理检查、影像学检查等，全面了解患者的状况。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397" r="1839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评估患者的疼痛程度，采取适当的疼痛控制措施，如药物治疗、物理治疗和心理支持。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针对脊髓损伤患者常见的并发症，如褥疮、泌尿系统感染、肺部感染等，采取预防措施，降低并发症的发生率。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根据患者的具体情况，制定个性化的康复计划，包括物理治疗、职业治疗和言语治疗等，促进患者的功能恢复。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促进功能恢复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关注患者的心理状况，提供必要的心理支持和辅导，帮助患者树立信心，积极面对康复过程。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常见护理问题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通过综合性的护理措施，帮助患者缓解疼痛、预防并发症、促进功能恢复和提高生活质量。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根据评估结果和患者的具体情况，制定个性化的护理计划，包括药物治疗、康复训练、生活护理和心理支持等方面的内容。同时，根据患者的病情变化和康复进展，及时调整护理计划，以达到最佳的护理效果。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日常护理与生活指导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提供高蛋白、高热量、富含维生素的食物，以增强体质，提高免疫力。根据患者的吞咽功能和咀嚼能力，选择合适的食物和进食方式。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避免进食过快，以免引起窒息。避免进食过热，以免烫伤口腔和食管。注意口腔卫生，定期刷牙、漱口，保持口腔清洁。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定期洗澡、更换衣物和床单，保持皮肤清洁。避免长时间卧床，定时翻身，预防褥疮。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定期为患者进行全身按摩，促进血液循环。鼓励患者进行适当的活动，如关节屈伸、肌肉锻炼等，以预防肌肉萎缩和关节僵硬。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按摩与活动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膀胱训练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根据患者的排尿功能，进行膀胱训练，以恢复自主排尿功能。定期记录排尿日记，评估排尿情况。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保持大便通畅，预防便秘。适当增加膳食纤维的摄入，鼓励患者多饮水。定期排便，养成良好的排便习惯。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排泄护理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https://d.book118.com/096002044021010053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2024-09-19T17:43:36.847</cp:lastPrinted>
  <dcterms:created xsi:type="dcterms:W3CDTF">2024-09-19T09:43:36Z</dcterms:created>
  <dcterms:modified xsi:type="dcterms:W3CDTF">2024-09-19T09:43:38Z</dcterms:modified>
</cp:coreProperties>
</file>