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9D615-7EF1-4693-B0D2-8CC384B4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6CAEB-DEB6-4EE4-AE9F-CE37C1AF1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1D9AD-3D25-4860-BDDE-16E7D48DF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08661-B51F-4FD5-B34B-C8C85740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7E2F0D-17A1-4E44-B833-D3100B8B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3802D-F034-47B8-856C-13A36225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6C39A-4C9B-46BB-8C98-6BF4680A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65081-F0AD-42AD-A036-AC4333A85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309E6-5E58-4248-B3DB-72565D1C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359C8-5571-45F9-9A4A-F0B1C036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23E9F-EF3B-44BD-8B8F-37E03A6B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04041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少儿飞机知识科普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飞机结构与功能解析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各类飞机特点介绍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飞行安全与规则普及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著名飞机制造商及品牌故事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少儿参与航空活动体验分享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35" r="343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1" r="33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飞机是一种重于空气、有动力驱动、能在大气层中飞行的航空器。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根据用途和性能，飞机可分为军用飞机、民用飞机和通用飞机等。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8" r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流体在流速大的地方压强小，在流速小的地方压强大。飞机机翼上表面弯曲、下表面平直，导致机翼上表面空气流速快、压强小，下表面空气流速慢、压强大，从而产生向上的升力。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伯努利定理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作用力和反作用力大小相等、方向相反。飞机发动机向后推动空气，空气对发动机产生向前的反作用力，使飞机向前飞行。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飞行原理简介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3" r="159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24" r="158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60" r="20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航空器与航天器区别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飞行环境不同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航空器在大气层内飞行，而航天器则在大气层外太空飞行。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动力来源不同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航空器主要依赖空气动力飞行，而航天器则依赖火箭发动机产生的反作用力飞行。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用途不同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航空器主要用于交通运输、侦察、轰炸等领域，而航天器则主要用于空间探测、科学研究、卫星通信等领域。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飞机结构与功能解析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提供升力，使飞机能在空中飞行。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79" r="60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装载人员、货物和设备，连接机翼和尾翼。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包括水平尾翼和垂直尾翼，用于保持飞机的稳定性和控制飞机的飞行姿态。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机体结构组成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78" r="1237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储存和供应燃油，保证发动机正常工作。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产生推力，使飞机前进。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螺旋桨/风扇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将发动机产生的动力转化为推力。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包括航向指示器、高度表、速度表等，用于确定飞机的位置、航向、高度和速度等信息，引导飞机按预定航线飞行。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包括驾驶舱内的操纵杆、脚蹬等，用于控制飞机的飞行姿态和航向。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现代飞机通常配备自动驾驶系统，可以自动保持飞行姿态、航向和高度等，减轻飞行员的工作负担。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7871" b="1787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8" r="17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操纵系统和导航系统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各类飞机特点介绍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民用航空飞机通常具有较大的载客量，能够满足大量旅客的出行需求。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载客量大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航程远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民用航空飞机在设计和制造时注重乘客的舒适度，座椅宽敞、设施齐全，还提供餐饮服务。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民用航空飞机通常具有较高的航程，能够跨越长距离进行飞行，连接世界各地的城市。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民用航空飞机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军用战斗机通常具有极高的飞行速度，能够快速响应和执行任务。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248" r="42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6667" r="2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军用战斗机具备优异的机动性能，能够在空中进行各种高难度动作。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机动性强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军用战斗机配备先进的武器系统，包括导弹、机炮等，具有强大的作战能力。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武器系统先进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军用战斗机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https://d.book118.com/096004041113010045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2024-09-14T04:36:52.275</cp:lastPrinted>
  <dcterms:created xsi:type="dcterms:W3CDTF">2024-09-13T20:36:52Z</dcterms:created>
  <dcterms:modified xsi:type="dcterms:W3CDTF">2024-09-13T20:36:54Z</dcterms:modified>
</cp:coreProperties>
</file>