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493A9C5-9466-4AEE-84B4-08C123169C1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454E51-700F-4C4B-BD58-AB9097472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4A2A1-AF13-4D40-9520-AE8ADA0E0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BD51FB-6670-4DF4-9CE7-F03903BF5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ECCB86-6BF3-40A5-BB97-35962AFC8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38CAFE-7B66-4BD5-A5DB-9D5230B407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228CC7-71C4-4428-A708-4598AA4D15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F115F0-B18F-43D1-B7E0-91970FA471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F7601-39CA-4B83-AF03-F66D1DFAE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F8076B-C933-4BA5-9F5F-C742CECC4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A0BDD-6826-480D-8427-C3BFAEB89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E1FFC-F881-42EF-8E30-D6D84460F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02DD508-E550-4905-AFD2-F5150122C75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6C60AD9-BA92-4A67-A652-C129D862631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0405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如何合理制定售后服务绩效考核流程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了解售后服务绩效考核的重要性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售后服务绩效考核指标选择的重要性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如何制定售后服务绩效考核流程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如何监管售后服务绩效考核流程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售后服务绩效考核流程的实际案例分析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了解售后服务绩效考核的重要性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为什么需要制定售后服务绩效考核流程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制定售后服务绩效考核流程有助于提升售后服务效率，促进售后服务人员的积极性，保证客户的满意度。这些因素对于企业的长期发展和客户关系维护至关重要。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售后服务绩效考核流程的设计原则</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确保评价公平公正，避免主管恶意评价</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公平公正</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考核指标易于操作，便于评估结果</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可操作性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评价内容与售后服务实际工作相关，具有针对性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有针对性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如何合理制定售后服务绩效考核指标</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通过问卷调查等方式了解客户满意度</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客户满意度调查</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统计问题处理的完成率</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处理率</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衡量售后服务的响应速度和处理效率</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服务时效性</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制定绩效考核标准</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明确考核指标及评分标准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规范评价流程和标准</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设立绩效考核周期</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设定明确的考核周期和频率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及时调整和优化考核周期</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不断优化绩效考核流程</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根据实际情况调整考核内容和方式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持续改进考核体系</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如何建立售后服务绩效考核体系</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建立绩效考核团队</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确定负责绩效考核工作的团队成员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制定分工合理的工作流程</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了解售后服务绩效考核的重要性是企业不可或缺的一环。通过制定合理的绩效考核流程，可以有效提升售后服务质量，激励售后人员的积极性，保障客户的满意度，进而提升企业竞争力和市场份额。</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售后服务绩效考核指标选择的重要性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客户满意度调查的作用</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客户满意度调查是了解客户对售后服务的满意程度的重要手段。通过调查结果，企业可以发现问题并及时改进，从而提高客户忠诚度，加强与客户的关系。</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服务时效性的影响</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快速响应客户需求</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影响客户体验</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提高服务效率</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影响客户忠诚度</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展现企业实力</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提升品牌形象</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处理率的重要性</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评估处理问题的速度</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衡量售后服务人员的工作效率</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客户服务的标准</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体现企业的服务水平</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关系维护的重要指标</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影响客户与企业的关系</a:t>
            </a:r>
            <a:endParaRPr lang="en-US" sz="3000" b="0" strike="noStrike" spc="-1">
              <a:solidFill>
                <a:srgbClr val="000000"/>
              </a:solidFill>
              <a:latin typeface="Arial"/>
            </a:endParaRPr>
          </a:p>
        </p:txBody>
      </p:sp>
      <p:sp>
        <p:nvSpPr>
          <p:cNvPr id="14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体现企业解决问题的能力</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协调能力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创新思维</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提升客户满意度</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快速响应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有效沟通</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问题解决率的挑战</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衡量售后服务人员的专业能力</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解决问题的能力</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如何合理制定售后服务绩效考核流程</a:t>
            </a:r>
            <a:endParaRPr lang="en-US" sz="3500" b="0" strike="noStrike" spc="-1">
              <a:solidFill>
                <a:srgbClr val="000000"/>
              </a:solidFill>
              <a:latin typeface="Arial"/>
            </a:endParaRPr>
          </a:p>
        </p:txBody>
      </p:sp>
      <p:sp>
        <p:nvSpPr>
          <p:cNvPr id="15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售后服务绩效考核流程的合理制定需要综合考虑客户满意度、服务时效性、处理率以及问题解决率等指标。只有在综合考虑的基础上确定合理的考核流程，企业才能有效提升售后服务水平，满足客户需求。</a:t>
            </a:r>
            <a:endParaRPr lang="en-US" sz="25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售后服务绩效考核的关键点</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客户满意度、服务效率等</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明确考核指标</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量化指标、设定目标</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建立考核标准</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定期评估、调整改进</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实施考核方案</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如何制定售后服务绩效考核流程</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制定售后服务绩效考核流程的目的</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制定售后服务绩效考核流程的目的包括为售后服务人员设立明确目标，激励售后服务人员提高工作效率，促进企业整体服务水平提升。通过明确考核目的，可以有效引导售后团队朝着共同目标努力。</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设立售后服务绩效考核指标</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确保考核指标的科学性和合理性</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参考行业标准</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根据企业特点制定符合实际的考核指标</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结合企业实际情况</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根据不同指标的重要性设定权重比例</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确定指标权重</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设定绩效考核周期</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及时发现问题并采取改进措施</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每月绩效考核</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审查长期目标的实现情况</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季度绩效考核</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总结一年的工作成绩，制定新的发展计划</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年度绩效考核</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激励优秀表现，惩罚低效工作</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及时奖励和惩罚</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实施绩效考核流程的挑战</a:t>
            </a:r>
            <a:endParaRPr lang="en-US" sz="3600" b="0" strike="noStrike" spc="-1">
              <a:solidFill>
                <a:schemeClr val="dk1"/>
              </a:solidFill>
              <a:latin typeface="Arial"/>
            </a:endParaRPr>
          </a:p>
        </p:txBody>
      </p:sp>
      <p:sp>
        <p:nvSpPr>
          <p:cNvPr id="1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售后服务人员的抵触情绪</a:t>
            </a:r>
            <a:endParaRPr lang="en-US" sz="3000" b="0" strike="noStrike" spc="-1">
              <a:solidFill>
                <a:srgbClr val="000000"/>
              </a:solidFill>
              <a:latin typeface="Arial"/>
            </a:endParaRPr>
          </a:p>
        </p:txBody>
      </p:sp>
      <p:sp>
        <p:nvSpPr>
          <p:cNvPr id="1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绩效考核结果的公平性</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数据真实性的保证</a:t>
            </a:r>
            <a:endParaRPr lang="en-US" sz="3000" b="0" strike="noStrike" spc="-1">
              <a:solidFill>
                <a:srgbClr val="000000"/>
              </a:solidFill>
              <a:latin typeface="Arial"/>
            </a:endParaRPr>
          </a:p>
        </p:txBody>
      </p:sp>
      <p:sp>
        <p:nvSpPr>
          <p:cNvPr id="2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2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数据的准确性对绩效考核至关重要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可能涉及到数据采集、存储和分析等多个环节</a:t>
            </a:r>
            <a:endParaRPr lang="en-US" sz="1500" b="0" strike="noStrike" spc="-1">
              <a:solidFill>
                <a:srgbClr val="000000"/>
              </a:solidFill>
              <a:latin typeface="Arial"/>
            </a:endParaRPr>
          </a:p>
        </p:txBody>
      </p:sp>
      <p:sp>
        <p:nvSpPr>
          <p:cNvPr id="2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2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确保绩效考核结果的公平性和透明度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避免出现偏颇或不公正的情况</a:t>
            </a:r>
            <a:endParaRPr lang="en-US" sz="1500" b="0" strike="noStrike" spc="-1">
              <a:solidFill>
                <a:srgbClr val="000000"/>
              </a:solidFill>
              <a:latin typeface="Arial"/>
            </a:endParaRPr>
          </a:p>
        </p:txBody>
      </p:sp>
      <p:sp>
        <p:nvSpPr>
          <p:cNvPr id="2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实施绩效考核流程的挑战</a:t>
            </a:r>
            <a:endParaRPr lang="en-US" sz="3600" b="0" strike="noStrike" spc="-1">
              <a:solidFill>
                <a:schemeClr val="dk1"/>
              </a:solidFill>
              <a:latin typeface="Arial"/>
            </a:endParaRPr>
          </a:p>
        </p:txBody>
      </p:sp>
      <p:sp>
        <p:nvSpPr>
          <p:cNvPr id="2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2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售后服务人员可能对考核产生抵触情绪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需要建立有效的沟通机制和激励措施来缓解</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如何监管售后服务绩效考核流程</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https://d.book118.com/096004052013010104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如何合理制定售后服务绩效考核流程</vt:lpstr>
      <vt:lpstr>目录</vt:lpstr>
      <vt:lpstr>第1章 了解售后服务绩效考核的重要性</vt:lpstr>
      <vt:lpstr> </vt:lpstr>
      <vt:lpstr>售后服务绩效考核流程的设计原则</vt:lpstr>
      <vt:lpstr>如何合理制定售后服务绩效考核指标</vt:lpstr>
      <vt:lpstr>如何建立售后服务绩效考核体系</vt:lpstr>
      <vt:lpstr>总结</vt:lpstr>
      <vt:lpstr>第2章 售后服务绩效考核指标选择的重要性</vt:lpstr>
      <vt:lpstr>客户满意度调查的作用</vt:lpstr>
      <vt:lpstr>服务时效性的影响</vt:lpstr>
      <vt:lpstr>处理率的重要性</vt:lpstr>
      <vt:lpstr>问题解决率的挑战</vt:lpstr>
      <vt:lpstr> </vt:lpstr>
      <vt:lpstr>售后服务绩效考核的关键点</vt:lpstr>
      <vt:lpstr>第3章 如何制定售后服务绩效考核流程</vt:lpstr>
      <vt:lpstr> </vt:lpstr>
      <vt:lpstr>设立售后服务绩效考核指标</vt:lpstr>
      <vt:lpstr>设定绩效考核周期</vt:lpstr>
      <vt:lpstr>实施绩效考核流程的挑战</vt:lpstr>
      <vt:lpstr>实施绩效考核流程的挑战</vt:lpstr>
      <vt:lpstr>第四章 如何监管售后服务绩效考核流程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2024-09-29T14:47:23.110</cp:lastPrinted>
  <dcterms:created xsi:type="dcterms:W3CDTF">2024-09-29T06:47:23Z</dcterms:created>
  <dcterms:modified xsi:type="dcterms:W3CDTF">2024-09-29T06:47:25Z</dcterms:modified>
</cp:coreProperties>
</file>