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ACA27D-042F-4E0C-8869-217D1DC12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DD2E60-A7E3-4CE4-83FC-EB71F587E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80F8B6-95C0-42E5-A73D-2919EBCD0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601A48-7518-4ACA-86F6-932E31BAA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C9D9E3-782C-4D7A-8832-0CD648ECC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8422A2-1056-4574-AAF4-3C65B90FF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400C64-A779-43AD-92FD-DBA0837DB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E35414-854C-428C-AD39-3D3FCB90F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1A47DD-620B-4562-B685-9697179B4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81F9A3-C0DF-4FEB-AEE2-B0F7AEF6B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E9CD83-3019-4980-B654-79E8DB491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010210050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2023年产科助产士年度总结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下一年度计划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全年共协助产妇顺利分娩新生儿120例，其中顺产90例，剖宫产30例。在分娩过程中，严格遵守操作规程，确保母婴安全。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接生服务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在产程中，密切观察产妇的宫缩、胎心音等情况，及时发现并处理异常情况，确保产程顺利进行。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产程观察与护理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接生服务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对新生儿进行日常护理，包括洗澡、换尿布、脐带护理等，确保新生儿健康。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熟练掌握新生儿急救技能，如复苏技术、气管插管等，确保在紧急情况下能够迅速采取有效措施。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新生儿护理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新生儿急救技能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新生儿护理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4648" b="1464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为备孕夫妇提供孕前咨询服务，指导他们如何做好孕前准备。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孕前咨询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为孕妇提供孕期健康教育，包括饮食、运动、产检等方面的指导，帮助她们顺利度过孕期。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孕期健康教育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孕产妇健康教育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与产科医生、护士等团队成员紧密合作，共同完成分娩任务，确保母婴安全。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具备良好的沟通技巧，与产妇及其家属进行有效沟通，解答她们的疑问和担忧，提供心理支持。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总结词：显著提升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详细描述：在2023年，产科助产士团队成功地顺利接生了超过1200名孕妇，比去年增长了20%。这一成果得益于助产士们专业技能的提升和团队协作的加强。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顺利接生的孕妇数量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总结词：显著改善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详细描述：通过持续改进护理流程和加强培训，新生儿护理质量有了显著提升。在2023年，新生儿感染率和死亡率分别下降了15%和8%，这反映了助产士团队在护理技术和服务质量上的进步。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新生儿护理质量提升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总结词：广泛认可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详细描述：产科助产士团队在2023年成功地开展了多场孕产妇健康教育活动，覆盖了超过5000名孕妇和家庭。这些活动得到了参与者的广泛认可和好评，有效提高了孕产妇的保健意识和知识水平。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孕产妇健康教育活动的影响力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总结词：显著增强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详细描述：在2023年，产科助产士团队通过多种形式的团队建设活动和内部培训，显著提升了团队协作能力。团队成员之间的沟通更加顺畅，合作更加默契，有效提高了工作效率和服务质量。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团队协作能力的提升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https://d.book118.com/096010210050010041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2024-09-08T02:18:32.394</cp:lastPrinted>
  <dcterms:created xsi:type="dcterms:W3CDTF">2024-09-07T18:18:32Z</dcterms:created>
  <dcterms:modified xsi:type="dcterms:W3CDTF">2024-09-07T18:18:34Z</dcterms:modified>
</cp:coreProperties>
</file>