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9FA61-4D7B-459B-8948-BC3F5DC8A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3E78B-BA2F-403E-9B3C-AD22DD3B4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57D598-521C-4192-ABB6-BF9641EAE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D4983B-3993-4B70-8DF5-C0359E459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490EEB-79C4-4D5B-A5C9-7396F66D7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F3626B-4AC0-4C5C-817B-0FA6EA138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645BF5-2CE5-4FA3-BE87-2B196217D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14E87C-7CA4-4ADB-B633-A1AB05020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1FAA03-DFC0-47D8-BE4D-8A4FE60E1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FCB69-E691-47B4-AC7C-77ED47E64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BF817-BC42-48ED-9E50-5FCD9EB42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0111210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中央财经大学货币银行学课件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货币银行学概述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货币与金融市场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银行体系与货币政策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国际金融与汇率制度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金融创新与金融风险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货币银行学概述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货币银行学是一门研究货币、银行和其他金融机构及其相互关系的学科，主要探讨货币的创造、传导和调控机制，以及金融市场和金融机构的运行规律。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货币银行学涉及到货币的起源、职能和形态，银行的负债、资产和中间业务，金融市场的结构、功能和效率，以及货币政策的目标、工具和传导机制等方面。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货币银行学的定义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货币银行学是一门综合性学科，涉及到经济学、金融学、会计学、统计学等多个学科的知识，需要综合运用这些学科的理论和方法来研究货币银行问题。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货币银行学是一门应用性很强的学科，其研究成果对于货币政策制定、金融市场监管、金融机构经营等方面具有指导意义和应用价值。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货币银行学是一门动态性很强的学科，其研究对象和理论随着经济金融环境的变化而不断变化，需要不断更新和完善。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货币银行学的学科特点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探讨货币的起源和发展，研究货币的职能和形态，分析不同货币制度下的货币供给和需求。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货币的起源、职能和形态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研究银行的负债结构、资产配置和中间业务经营，分析银行的经营风险和管理策略。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银行的负债、资产和中间业务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研究金融市场的结构、运行机制和功能，分析金融市场的效率和稳定性。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金融市场的结构、功能和效率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探讨货币政策的目标、工具和传导机制，分析货币政策对经济的影响和效果。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货币政策的目标、工具和传导机制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货币银行学的研究对象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货币与金融市场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76" r="108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28" r="323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437" r="324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货币起源于物物交换的不便，经过了漫长的演变过程，从一般等价物到金属货币，再到纸币和电子货币。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货币的起源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随着社会经济的发展，货币的形态和功能不断演变，以满足人们的交易和价值储藏需求。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货币的演变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货币的起源与演变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金融市场由不同的子市场构成，如股票市场、债券市场、外汇市场和衍生品市场等。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金融市场的主要功能包括融资、投资、价格发现和风险管理，对经济发展起着重要的推动作用。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金融市场的构成与功能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金融市场的构成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金融市场的价格机制通过供求关系决定资产价格，反映市场信息，引导资源配置。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价格机制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交易机制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417" r="12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信息披露机制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金融市场的交易机制包括竞价交易、议价交易和做市商制度等，保障市场交易的顺利进行。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金融市场通过信息披露机制，规范信息披露行为，提高市场透明度，降低信息不对称风险。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金融市场的运行机制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金融市场监管的必要性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金融市场具有内在的风险性，监管可以维护市场秩序，防范和化解金融风险，保护投资者利益。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金融市场监管的方式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金融市场监管的方式包括政府监管、行业自律和国际合作等，旨在促进市场公平、透明和稳定。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金融市场的监管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银行体系与货币政策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作为发行的银行、银行的银行、政府的银行，具有货币发行、调控宏观经济、维护金融稳定等职能。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中央银行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作为企业法人，以盈利为主要经营目标，提供存贷款、支付结算等金融服务，在经济生活中发挥重要作用。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商业银行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作为政府的金融机构，主要承担国家重点建设项目的融资任务，支持国家政策的实施。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政策性银行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包括保险公司、证券公司、信托公司等，提供各种金融服务，满足社会多元化的金融需求。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非银行金融机构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银行体系的构成与职能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https://d.book118.com/096011121034010041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2024-09-07T23:43:51.108</cp:lastPrinted>
  <dcterms:created xsi:type="dcterms:W3CDTF">2024-09-07T15:43:51Z</dcterms:created>
  <dcterms:modified xsi:type="dcterms:W3CDTF">2024-09-07T15:43:53Z</dcterms:modified>
</cp:coreProperties>
</file>