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AA76B-0BAA-4A4C-AC98-1416C401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6CD2E-026A-4632-BB78-4DD0BBA9F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85F6-A619-478D-A7C7-716C3A8B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802EF-2BA6-4290-A73C-B392D6EA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991D0-B373-4B2D-AD34-EC1EFF187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649BE-DACF-435E-BC64-C70B52F3D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7FCCF-22B0-4C08-A5C2-7992CD48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2921E-1B8F-47B2-998F-E99EA7638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1932A-56B0-425B-BF54-05D97E90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E1793-BD1C-4A5E-B0F2-98721FCE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CE1D0-5BC3-44AF-B550-4300B5BD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1115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旅游教育与培训行业可持续发展与环境保护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可持续发展理念在旅游教育中应用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环境保护在旅游培训中重要性体现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创新旅游教育与培训模式推动可持续发展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政策法规对旅游教育与培训行业影响分析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旅游教育与培训行业现状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5" b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旅游教育与培训行业经历了从无到有、从小到大的发展历程，逐渐形成了较为完善的教育培训体系。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随着旅游业的快速发展，旅游教育与培训行业规模不断扩大，涵盖了从职业教育到在职培训的全方位服务。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旅游业的蓬勃发展对旅游教育与培训行业提出了更高的要求，市场需求呈现出多元化、个性化的特点。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旅游教育与培训行业具有实践性、应用性强、更新快等特点，需要不断适应市场变化和技术创新。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119" r="281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旅游教育与培训行业面临着市场竞争激烈、教育资源不均、教学质量参差不齐等挑战。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随着旅游业的转型升级和全球化发展，旅游教育与培训行业迎来了新的发展机遇，如在线教育、国际合作等。同时，行业也需要不断拓展新的市场领域和服务对象，提高教育质量和效益，实现可持续发展。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https://d.book118.com/096011152014010100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2024-09-23T21:45:41.158</cp:lastPrinted>
  <dcterms:created xsi:type="dcterms:W3CDTF">2024-09-23T13:45:41Z</dcterms:created>
  <dcterms:modified xsi:type="dcterms:W3CDTF">2024-09-23T13:45:43Z</dcterms:modified>
</cp:coreProperties>
</file>