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2DE4B-43F8-42A4-815F-AF6C5AB4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570FD-3683-4527-B234-E0467C5E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EF6CA-4E80-4637-9158-7CA3AAEB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E103E-E349-4273-B9F8-27563A95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09716-C634-4DAB-B5F4-FE02E35F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60B30-D099-4AFE-AFA5-FB4B8C6D8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5D213-9837-4C24-A85D-2995605E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4AD3-B747-414E-A501-D8C88A76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6378A-8935-45E5-AEEF-8E7AF3A3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09273-22AE-4FE6-B721-80A73BDE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C9D97-D73E-4928-AED7-B2447A29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12025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游戏娱乐行业人员培训的音乐与声音效果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音乐与声音效果在游戏娱乐行业中的重要性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音乐与声音效果的基础知识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游戏音乐与声音效果的设计原则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游戏音乐与声音效果的制作技巧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游戏音乐与声音效果的案例分析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游戏娱乐行业人员培训的音乐与声音效果课程建议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音乐与声音效果在游戏娱乐行业中的重要性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逼真的环境音效、角色动作音效等，使玩家更加沉浸于游戏世界。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与游戏场景、情节相匹配的背景音乐，增强玩家的代入感和情感共鸣。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游戏中的语音交互设计，如角色对话、任务提示等，提供更加丰富的听觉体验。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提升游戏体验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通过模拟自然环境的声音，如风声、雨声、动物叫声等，营造游戏场景的真实感。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环境音效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特定的音效设计，如魔法施放、武器碰撞等，增加游戏的战斗紧张感和刺激感。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不同风格的音乐可以营造出不同的游戏氛围，如恐怖、紧张、轻松、愉悦等。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音乐风格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营造游戏氛围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加强游戏情感表达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情感传递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通过音乐和声音效果传递游戏角色的情感状态，如悲伤、喜悦、愤怒等。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剧情推进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音乐和声音效果在游戏剧情推进中起到关键作用，能够引导玩家的情感走向。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玩家共鸣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精心设计的音乐和声音效果能够触发玩家的情感共鸣，增强玩家对游戏的认同感和忠诚度。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音乐与声音效果的基础知识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音乐中音符的高低，由频率决定。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音高（Pitch）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音乐中音符和休止符的时值组织，构成音乐的骨架。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节奏（Rhythm）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多个音符同时发声，构成和弦和和声进行。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和声（Harmony）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声音的质感，由泛音决定。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音色（Timbre）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音乐的基本元素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无固定音高，刺耳不悦耳的声音。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有固定音高，悦耳动听的声音。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为增强场景氛围而添加的声音效果，如环境声、特效声等。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人对声音的感知受到频率、响度、音色的影响。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音乐能够引发人的情感共鸣，不同的音乐元素能够表达不同的情感。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人对音乐的认知和理解受到文化背景、个人经验等因素的影响。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认知原理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音乐与声音的心理学原理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游戏音乐与声音效果的设计原则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音乐和音效需要与游戏的整体风格相协调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例如，像素艺术风格的游戏需要有8-bit音乐，而现代3D游戏则需要更加真实和立体的音效。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不同的游戏场景需要不同的音乐风格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例如，恐怖游戏场景需要悬疑、紧张的音乐，而欢快的游戏场景则需要轻松、活泼的音乐。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角色的动作和表情需要与音效相匹配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例如，角色跳跃时需要有弹跳音效，角色受伤时需要有痛苦的叫声。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与游戏场景和角色相匹配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音乐和音效需要反映游戏的主题和故事情节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例如，冒险游戏需要有探险和神秘感的音乐，而战争游戏则需要有紧张、激烈的音效。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特定的音效可以强调游戏的情节和角色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例如，悲伤的背景音乐可以突出角色的悲伤情感，而胜利的音效则可以增强玩家的成就感。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音乐和音效的转换和变化可以推动游戏情节的发展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例如，随着游戏情节的发展，背景音乐可以逐渐从轻松变为紧张，以引导玩家的情绪。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突出游戏主题和故事情节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https://d.book118.com/096012025032010051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2024-09-16T21:20:33.666</cp:lastPrinted>
  <dcterms:created xsi:type="dcterms:W3CDTF">2024-09-16T13:20:33Z</dcterms:created>
  <dcterms:modified xsi:type="dcterms:W3CDTF">2024-09-16T13:20:35Z</dcterms:modified>
</cp:coreProperties>
</file>