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C8EEC-298D-493D-AE17-963CEDA69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A64AD-7ADA-4FD1-B7A7-20571BDA2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B588A1-3802-47D1-9673-725440059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8EFA94-8478-4478-97DB-DC10D2C6E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48664B-D36A-4398-A4A5-1DF0689FC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B0C84E-CACA-4FB6-81E3-EEA119BFD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CCB775-29F7-4DA9-AFAA-67330D183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8361A2-36FD-4FA1-A893-1035AEF4B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A700BF-A2E1-4032-9282-14BBF94EE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BEDB4-36A0-4A8C-96C7-50FC1269C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A45C2-CFCE-4F38-B6C5-AB3373DB8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01222320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房地产公司质量管理制度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房地产公司质量管理概述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房地产公司质量管理制度的建立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房地产公司质量管理的关键环节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房地产公司质量管理的方法与工具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房地产公司质量管理的绩效评估与改进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质量管理制度的重要性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为了确保和提高房地产项目的质量，建立一套完善的质量管理制度至关重要。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当前房地产市场环境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随着经济的发展和城市化进程的加速，房地产市场日益繁荣，竞争也日趋激烈。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质量是核心竞争力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在激烈的市场竞争中，质量成为房地产公司的核心竞争力，直接关系到公司的生存和发展。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质量管理制度有助于公司形成良好的质量文化，推动公司的可持续发展。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质量管理制度有助于降低项目开发过程中的质量风险，减少因质量问题引发的投诉和纠纷。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通过实施质量管理制度，可以有效提高房地产项目的质量，满足客户需求，提升公司品牌形象。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高质量的项目能够吸引更多的客户，提高市场份额，从而为公司带来更多的经济效益。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降低质量风险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提高项目质量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提升经济效益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房地产公司质量管理概述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28" r="382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质量管理是指在质量方面指挥和控制组织的协调的活动。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它通常包括制定质量方针和质量目标，以及质量策划、质量控制、质量保证和质量改进等方面的活动。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顾客至上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质量管理应始终以顾客的需求和期望为出发点，确保产品和服务的质量能够满足顾客的要求。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质量管理应不断寻求改进的机会，通过持续改进提高产品质量和服务水平。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质量管理应注重预防措施，通过事先控制和过程管理，降低或消除质量问题的发生。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科学方法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质量管理应采用科学的方法和工具，如统计技术、六西格玛管理等，以提高质量管理的效率和效果。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质量管理的原则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https://d.book118.com/096012223204010102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4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2024-09-27T17:35:14.171</cp:lastPrinted>
  <dcterms:created xsi:type="dcterms:W3CDTF">2024-09-27T09:35:14Z</dcterms:created>
  <dcterms:modified xsi:type="dcterms:W3CDTF">2024-09-27T09:35:16Z</dcterms:modified>
</cp:coreProperties>
</file>