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74521D-1EA3-40BB-9933-2CD3DE346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953FF-7500-4BE4-8EF6-040D920CC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4CC09F-316B-402A-B1C2-84EAC2760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2B8106-2384-4045-9CCF-72631E66D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4F131D-E8C5-4A96-BAB8-2C3FB2BC37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E294A9-CE71-40F6-8DF8-3F460407D2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1DE34B-CF60-4545-A084-0C01AA21E8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F328DD-2797-4857-93E1-EFDEBF114A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4ED6E2-3D6E-4F7C-9C78-E80A323BC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52F31-E08C-426A-8026-EF8E735D3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6C7AFD-C7E8-4666-A40C-F56645395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1322011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几种主要的大众传播效果理论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子弹理论</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有限效果理论</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沉默的螺旋理论</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媒介即讯息理论</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使用与满足理论</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子弹理论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子弹理论，也称为“皮下注射”理论，认为大众传播具有强大的传播效果，信息能够直接“击中”受众，对其产生直接、快速的影响。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171" b="91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理论观点</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大众传播媒介具有高度权威性，受众对媒介信息没有任何选择性，只能全盘接受。</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大众传播媒介具有不可抗拒的力量，能够直接改变受众的态度和行为。</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大众传播媒介的信息传递效果不受其他因素影响，可以独立发挥作用。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子弹理论过于强调大众传播的直接效果，忽略了受众的自主性和选择性，以及社会、文化、心理等多种因素对传播效果的影响。</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随着媒介形式的多样化和受众的分化，子弹理论已经不再适用于解释现代大众传播的效果。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有限效果理论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3379" r="13379"/>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有限效果理论是指大众传播媒介在传播过程中对受众产生的影响是有限的，它并不能直接改变人们的态度或行为，而只能通过一系列中介因素发挥作用。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大众传播媒介只能对受众产生有限的直接影响，而更多的影响来自于其他中介因素，如人际传播、群体等。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大众传播媒介的影响力取决于受众的既有社会经济地位、文化背景、心理状态等因素。</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大众传播媒介只能在一定程度上影响受众的认知、态度和行为，而不能完全控制它们。</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理论观点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2">
              <a:alpha val="3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975443"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有限效果理论提供了一种相对客观的视角来看待大众传播媒介的影响力，避免了过度夸大媒介效果的误区。</a:t>
            </a:r>
          </a:p>
        </p:txBody>
      </p:sp>
      <p:sp>
        <p:nvSpPr>
          <p:cNvPr id="10" name="TextBox 10"/>
          <p:cNvSpPr txBox="1"/>
          <p:nvPr/>
        </p:nvSpPr>
        <p:spPr>
          <a:xfrm>
            <a:off x="4629234"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该理论强调了受众的主体性和选择性，突出了受众在信息传播过程中的重要地位。</a:t>
            </a:r>
          </a:p>
        </p:txBody>
      </p:sp>
      <p:sp>
        <p:nvSpPr>
          <p:cNvPr id="11" name="TextBox 11"/>
          <p:cNvSpPr txBox="1"/>
          <p:nvPr/>
        </p:nvSpPr>
        <p:spPr>
          <a:xfrm>
            <a:off x="8295001" y="2672763"/>
            <a:ext cx="2995145"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有限效果理论也存在一定的局限性，如过于强调媒介效果的有限性，忽视了大众传播媒介在某些情况下可能产生的巨大影响力。同时，该理论缺乏具体的实证支持，难以全面解释大众传播媒介的实际效果。</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https://d.book118.com/096013220110010032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2024-08-31T11:40:07.659</cp:lastPrinted>
  <dcterms:created xsi:type="dcterms:W3CDTF">2024-08-31T03:40:07Z</dcterms:created>
  <dcterms:modified xsi:type="dcterms:W3CDTF">2024-08-31T03:40:09Z</dcterms:modified>
</cp:coreProperties>
</file>