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6B786-FACB-4959-810F-3E594B880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D06F2-CF52-4A40-83EB-76B37431D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8F5C7-5607-4353-94C4-7ABD54128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8BF848-D3B3-414B-AF30-702665518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3382EC-19B3-40B6-9767-260A91472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CB4D7C-0BD2-4903-A32D-735D4D8DB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CB1FCF-D1DA-4C70-AB41-95E8E6ADC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E8D723-3EFB-4C0B-972A-384C65D44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A4EF5F-1AFF-4883-9680-00D87073E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28CF2-C044-487B-AED0-6C3799450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FFAE5-22B9-437F-AB55-583571696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01404005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人员不当行为风险识别与防范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人员不当行为概述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通过对人员行为的持续监测和分析，及时发现可能导致不当行为的迹象和趋势。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防范违规行为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建立健全的内部控制体系，制定明确的规章制度，确保员工遵守法律法规和企业规定。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保障企业安全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防止因人员不当行为导致的财产损失、声誉风险和法律责任，维护企业的稳定运营和持续发展。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对企业内部控制体系的完整性、有效性和执行情况进行定期检查和评估。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针对识别出的风险点，制定相应的防范措施和应急预案，降低潜在损失。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违规行为调查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对涉嫌违规的员工进行调查核实，收集相关证据，并依法依规进行处理。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员工行为监测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包括员工在工作时间和非工作时间的言行举止，以及社交媒体等网络平台的活动情况。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人员不当行为概述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25" r="289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092" r="270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人员不当行为是指员工在工作场所中违反公司政策、道德标准或法律法规的行为。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根据行为性质和严重程度，人员不当行为可分为轻微违纪、严重违纪和违法犯罪三类。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9" b="17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人员不当行为的表现形式多种多样，包括但不限于贪污受贿、挪用公款、泄露机密、欺诈行为、性骚扰等。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人员不当行为具有隐蔽性、长期性和危害性等特点，往往不易被及时发现和纠正。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表现形式及特点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表现形式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人员不当行为会损害公司的声誉、形象和信誉，导致经济损失和法律风险增加。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对公司的影响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542" r="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对员工的影响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542" r="9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458" r="5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人员不当行为会破坏员工的工作环境和氛围，影响员工的士气和工作积极性。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人员不当行为会扰乱市场秩序，破坏社会公平和正义，影响社会稳定和发展。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影响与危害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风险识别方法与技巧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观察员工行为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注意员工在工作场所的行为举止，包括言语、表情、动作等，以发现异常或可疑行为。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观察员工关系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留意员工之间的互动和沟通方式，观察是否存在紧张、冲突或不合群的情况。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观察工作环境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检查办公场所的设施、布局以及员工使用工具和设备的情况，以识别潜在的安全风险。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访谈调查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与员工进行面对面的交流，了解他们的工作情况、心理状态和人际关系等，以发现潜在问题。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通过向员工发放问卷，收集他们对工作环境、同事关系、公司文化等方面的看法和意见，帮助识别潜在风险。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举报调查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鼓励员工积极举报可疑或不当行为，并进行及时、公正的调查处理。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4708" b="4708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7153" b="715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风险建模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利用风险建模方法，对员工的行为数据和相关信息进行建模分析，预测潜在的风险点和影响范围。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运用数据挖掘技术，对员工的工作数据、行为数据等进行分析，发现异常模式或趋势。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通过对历史数据进行统计分析，识别出员工不当行为的类型、频率和分布情况。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监控录像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在合适的工作场所安装监控设备，记录员工的活动和行为，以便后续分析和调查。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心理测评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通过心理测评工具对员工进行心理评估，了解他们的心理状态和性格特点，为风险识别提供参考。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背景调查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对新入职员工进行背景调查，了解其过往经历、信用记录等，以预防潜在的风险。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其他辅助手段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https://d.book118.com/096014040055010041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2024-09-08T03:59:51.000</cp:lastPrinted>
  <dcterms:created xsi:type="dcterms:W3CDTF">2024-09-07T19:59:51Z</dcterms:created>
  <dcterms:modified xsi:type="dcterms:W3CDTF">2024-09-07T19:59:52Z</dcterms:modified>
</cp:coreProperties>
</file>