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0474B-5F1B-43A8-92BD-A247863B3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5257D-61A3-4238-B933-DA6A23083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C855C-7786-42BB-AEA5-4093C0CC0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63C97-B61C-487C-BBC3-B2C3F3FCD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7C5D4B-63BE-4C89-8A50-E5F5D44E0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75A812-283B-4F2E-9457-F550A9ED5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7D6617-399D-45B9-8B28-A26F47C96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2811DF-0CA5-430C-99E8-D71B2138B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E7EB35-20C5-432C-BB32-8CD7F44FB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9939C-C162-4DE6-80FD-9DD9783D3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8B783-145F-40F6-A5D9-2DEF02742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015003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市场管理及产品规划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估算目标市场的总体规模，包括当前市场规模和未来增长潜力。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分析市场增长率、市场份额和市场渗透率等关键指标。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识别市场增长的主要驱动因素和制约因素。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研究目标消费者的需求、偏好和消费习惯。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分析消费者购买决策过程，包括信息获取、评估选择、购买和后续行为。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了解消费者对产品的期望和满意度，以及品牌忠诚度。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消费者需求及行为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了解市场趋势和未来发展方向，包括技术创新、法规变化和消费者行为变化。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分析市场中的主要竞争对手，包括其产品、市场份额和营销策略。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评估竞争对手的优势和劣势，以及潜在威胁。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识别市场中的潜在机会，包括未被满足的消费者需求、新兴市场和技术创新带来的机会。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分析市场挑战，包括竞争压力、法规限制和消费者需求变化等。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制定应对策略，以抓住市场机会并应对挑战。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产品定位与差异化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确定目标市场和目标用户群体，了解他们的需求和偏好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根据目标市场和用户需求，明确产品的独特卖点和价值主张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分析竞争对手的产品特点和市场定位，寻找差异化点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通过品牌、设计、功能等方面塑造产品的差异化形象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分析现有产品线的销售数据、市场份额和用户反馈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根据市场需求和竞争态势，调整产品组合，优化资源配置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产品组合与优化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评估产品的盈利能力和市场潜力，确定核心产品和辅助产品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通过产品线延伸、缩减或重新定位等方式，提升整体竞争力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9792" r="19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新产品开发与创新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关注行业趋势和技术发展，发掘新的市场机会和产品创新点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通过市场调研和用户需求分析，确定新产品的开发方向和目标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组建跨部门的研发团队，进行产品设计和原型开发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与用户、合作伙伴和行业专家进行沟通和测试，不断完善产品方案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产品生命周期管理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根据产品所处生命周期阶段，制定相应的营销策略和推广活动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建立产品退市机制，确保产品的平稳过渡和品牌形象维护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监测产品的市场表现和用户反馈，及时调整产品策略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针对成熟期和衰退期产品，进行改进、升级或替代计划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确定品牌定位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明确品牌的核心价值和目标受众，塑造独特的品牌形象。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品牌传播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通过广告、公关、内容营销等多种手段，提高品牌知名度和美誉度。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品牌体验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优化产品设计、包装、服务等环节，提升用户体验，增强品牌忠诚度。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https://d.book118.com/096015003240010045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2024-09-14T22:44:16.393</cp:lastPrinted>
  <dcterms:created xsi:type="dcterms:W3CDTF">2024-09-14T14:44:16Z</dcterms:created>
  <dcterms:modified xsi:type="dcterms:W3CDTF">2024-09-14T14:44:18Z</dcterms:modified>
</cp:coreProperties>
</file>