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6AE6AA-FCEA-492F-87F9-75CA0C2AA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022997-4368-4150-8480-896BF485E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9C3010-E0CA-4CA2-BB9D-E8206C0FE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4CA4E56-EBAD-44C2-846E-65979ACA0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724FE2-E2D4-491D-998C-C5B0240EE8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D5B402-6408-438E-AC98-02D92CB625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41D672-8280-437C-8E6C-7B16162FDB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7B5EA1-79B0-4CE3-AAD8-BF75FA84E2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3D7CE1-5AF7-40F0-B386-215475BE0C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11DB24-54B2-4917-8C7E-4A7F440A6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37564-1046-42D1-9415-99FF0AA8F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0212330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安全考核与绩效评估</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安全考核概述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绩效评估体系建立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安全考核与绩效评估关联分析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企业实践案例分析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存在问题及改进措施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安全考核概述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303" r="3130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确保企业安全生产，预防和减少安全事故的发生，保障员工人身安全和财产安全。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通过安全考核，可以发现企业存在的安全隐患和薄弱环节，及时采取措施加以改进，提高企业的安全生产水平。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2" r="71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包括企业的生产设备、工艺流程、作业环境、安全管理制度等方面。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主要针对企业的安全生产负责人、安全管理人员、生产操作人员等进行考核。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安全考核范围与对象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范围</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采用现场检查、资料审查、人员访谈等多种方式进行考核。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制定考核计划、明确考核标准、组织实施考核、汇总考核结果、提出改进意见等。同时，根据考核结果，对企业进行奖惩和激励，推动安全生产工作的持续改进。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安全考核方法与流程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绩效评估体系建立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通过绩效评估，客观、公正地评价员工工作表现，为奖惩、晋升、培训等提供依据，促进员工个人和组织整体绩效提升。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绩效评估应遵循公平、公正、公开、客观、科学的原则，确保评估结果真实有效。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绩效评估目的与原则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包括任务完成情况、工作效率、工作质量等方面的指标，反映员工在岗位上的实际表现。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工作业绩指标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工作能力指标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工作态度指标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包括专业技能、团队协作能力、创新能力等方面的指标，衡量员工的能力水平和发展潜力。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包括责任心、主动性、积极性等方面的指标，体现员工的工作态度和精神风貌。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绩效评估指标体系构建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可采用目标管理法、360度反馈法、关键绩效指标法等评估方法，根据组织实际情况选择适合的方法进行评估。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制定评估计划、确定评估指标和权重、收集评估数据、进行数据分析与处理、得出评估结果、进行结果反馈与面谈、制定改进计划等步骤。</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绩效评估方法与流程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安全考核与绩效评估关联分析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833" r="23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体现企业社会责任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对于涉及公共安全的企业或组织，安全考核更是体现其社会责任和担当的重要方面，对绩效评估具有重要影响。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安全考核是绩效评估的重要组成部分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在企业或组织的绩效评估体系中，安全考核通常占据重要地位，是评估整体绩效不可或缺的一环。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反映安全管理水平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安全考核的结果能够直接反映企业或组织在安全管理方面的水平和成效，进而影响其整体绩效评估结果。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安全考核在绩效评估中地位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奖惩机制挂钩</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建立与安全考核结果相配套的奖惩机制，对安全考核表现优异的企业或组织给予相应的奖励，对表现不佳的则进行惩罚，进而影响其绩效评估结果。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量化指标挂钩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将安全考核的量化指标与绩效评估体系中的相应指标进行挂钩，如安全事故率、安全隐患整改率等，直接影响绩效评估得分。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职业发展挂钩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将个人的安全考核结果与职业发展相挂钩，如晋升、薪资调整等，增强员工对安全工作的重视程度，进而提升整体绩效。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30000" r="30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安全考核结果与绩效挂钩方式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https://d.book118.com/096021233050010044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2024-09-12T14:09:01.339</cp:lastPrinted>
  <dcterms:created xsi:type="dcterms:W3CDTF">2024-09-12T06:09:01Z</dcterms:created>
  <dcterms:modified xsi:type="dcterms:W3CDTF">2024-09-12T06:09:03Z</dcterms:modified>
</cp:coreProperties>
</file>