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D8D45-788B-4481-8D57-7D5B2F64F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254FE-99AC-4840-94C0-6879C6C29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BA71-09D6-43BD-9BC1-F519D037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26367-99E9-42BE-9206-AF987FD4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817E7-450D-462D-89B5-C4BA9BBC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63D18-329A-4BC1-8C25-72C543C8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1FFF1-7605-446C-8464-1042C9A1D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9E0A1-D0E5-4F6C-BB12-54275899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E6881-7A37-496F-9A72-53C86432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A0173-1608-486E-976C-CE048F0A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8F5F6-BC20-4C4E-A3A4-CC128B3B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22034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血透室护士护理业务查房ppt课件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血透室护理业务查房流程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血透室护理业务查房的改进与优化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血透室通常配备有先进的透析设备和专业医护人员，以确保患者得到安全、有效的治疗。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血透室是专门负责进行血液透析治疗的场所，主要针对慢性肾衰竭、急性肾衰竭等肾脏疾病患者提供治疗服务。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2" r="182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39" r="189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患者需提前预约并到血透室报到，医护人员核对患者信息并安排治疗时间。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医护人员为患者测量生命体征，评估病情状况，确保患者符合治疗要求。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患者躺在透析床上，医护人员为患者建立血液通路，进行血液透析治疗。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透析结束后，医护人员对患者进行评估，记录治疗情况，确保患者安全离开。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患者预约和接待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治疗前准备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血液透析治疗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治疗结束与评估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执行透析治疗方案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消毒与安全管理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血透室护理人员职责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根据医生的治疗计划，为患者进行血液透析治疗。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在透析过程中密切观察患者的生命体征和病情变化，及时处理异常情况。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向患者传授关于肾脏疾病和透析治疗的相关知识，帮助患者建立健康的生活方式。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确保透析室的环境卫生和设备安全，严格执行消毒隔离制度，防止交叉感染。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血液透析是一种通过半透膜，将体内的代谢废物和多余水分转移到体外，同时维持电解质和酸碱平衡的过程。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半透膜允许小分子物质如水、电解质和代谢废物通过，而阻止大分子物质如蛋白质和红细胞通过。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半透膜的作用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血液透析过程中，患者的血液通过透析器中的半透膜与透析液进行物质交换，以达到清除毒素和多余水分的目的。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慢性肾功能不全、急性肾功能衰竭、药物或毒物中毒等。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严重出血倾向、严重心肺功能不全、严重感染等。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在血液透析过程中，需要密切监测患者的生命体征，如血压、心率、呼吸等，以确保患者的安全。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控制液体平衡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血液透析过程中，需要严格控制患者的液体平衡，避免出现水潴留或脱水的情况。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血液透析过程中，需要预防各种并发症的发生，如低血压、心律失常、肌肉痉挛等。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血透室护理业务查房流程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https://d.book118.com/096022034131010033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2024-09-02T05:28:06.555</cp:lastPrinted>
  <dcterms:created xsi:type="dcterms:W3CDTF">2024-09-01T21:28:06Z</dcterms:created>
  <dcterms:modified xsi:type="dcterms:W3CDTF">2024-09-01T21:28:08Z</dcterms:modified>
</cp:coreProperties>
</file>