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3320D2-C05E-4165-B475-1C5454736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77D0A6-FFC3-41D0-B181-325EFFFFD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7AF7CD-4B57-40CC-81F2-7F1DE740F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9711B8-DAA1-46B1-9DDF-3E1F443E1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09AEC1-23F9-44B6-ACF9-1A48C4E2E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2B38F6-862D-4559-BDCD-78242E6F5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0723D9-65BD-436E-B180-0C903469B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C866FD-1705-42DA-BF75-B87D02FC4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4260B0-1DBC-4A76-B6B2-D61BA7D92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173D8B-8E88-4D6D-8318-AF48CDE31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1A6682-F52C-450B-813A-6B205A74B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02215423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新材料科学与技术产业的石油与天然气开采案例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产业背景与现状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石油与天然气开采中的新材料应用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面临挑战与问题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未来发展策略及建议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产业背景与现状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石油与天然气产业是全球能源供应的重要支柱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石油和天然气作为主要的化石能源，在全球能源消费中占据主导地位，对经济发展和社会进步具有重要意义。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产业链涵盖多个环节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石油与天然气产业链包括勘探、开发、生产、运输、储存、炼制和销售等多个环节，涉及众多企业和机构。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技术创新推动产业发展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随着科技的不断进步，石油与天然气产业在勘探开发、生产技术和装备等方面不断取得创新突破，提高了能源利用效率和产业竞争力。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石油与天然气产业概述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250" r="1425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新材料作为高新技术产业的基础和先导，在全球范围内得到广泛关注和大力发展，成为推动经济增长和产业转型升级的重要力量。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新材料产业蓬勃发展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新材料科学与技术的不断创新为产业发展提供了强大的动力，包括新材料的研发、制备技术、性能表征和应用研究等方面。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科学与技术不断创新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新材料在航空航天、能源、环保、医疗、信息等领域的应用不断拓展，为相关产业的发展提供了有力支撑。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产业应用不断拓展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新材料科学与技术产业发展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两者融合现状及趋势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石油与天然气产业和新材料科学与技术的融合，将推动相关产业实现技术升级和转型发展，提高能源利用效率和环保性能，促进经济可持续发展。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两者融合推动产业创新发展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随着石油与天然气产业的快速发展，对高性能、耐腐蚀、耐高温等特性的新材料需求不断增长。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石油与天然气产业对新材料的需求增长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新材料在石油与天然气勘探开发、生产技术和装备等领域的应用不断拓展，提高了产业的技术水平和经济效益。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新材料在石油与天然气产业的应用不断拓展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石油与天然气开采中的新材料应用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高性能复合材料如碳纤维增强复合材料（CFRP）具有轻质、高强度和耐磨损等特点，可用于制造钻杆和钻头，提高钻井效率和耐用性。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高性能复合材料可用于制造高性能钻井液，如纳米复合材料钻井液，具有优异的润滑性、稳定性和抗高温性能，可提高钻井速度和井壁稳定性。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钻杆和钻头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钻井液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高性能复合材料在钻井中应用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针对油气管道中腐蚀问题，开发具有高耐腐蚀性能的合金材料，如耐蚀钢、镍基合金等，可显著提高管道的耐腐蚀性和使用寿命。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采用先进的表面工程技术，在管道内壁涂覆一层耐腐蚀合金涂层，如热喷涂、电镀等工艺，可有效提高管道的耐腐蚀性。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耐腐蚀合金在油气管道中应用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合金涂层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高耐腐蚀合金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利用纳米技术制备具有优异表面活性的纳米驱油剂，可显著降低原油粘度，提高原油流动性，从而提高采收率。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纳米驱油剂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针对油气藏中的微裂缝和孔隙，开发具有优异封堵性能的纳米封堵剂，可有效封堵漏失通道，提高注入水的波及效率和驱油效率。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纳米封堵剂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利用纳米技术制备具有高灵敏度和高稳定性的油气藏监测传感器，可实现实时监测油气藏动态变化，为优化开采方案提供数据支持。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纳米传感器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纳米材料在提高采收率中应用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https://d.book118.com/096022154230010044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2024-09-13T10:52:06.813</cp:lastPrinted>
  <dcterms:created xsi:type="dcterms:W3CDTF">2024-09-13T02:52:06Z</dcterms:created>
  <dcterms:modified xsi:type="dcterms:W3CDTF">2024-09-13T02:52:08Z</dcterms:modified>
</cp:coreProperties>
</file>