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6C2D11-CB3F-474D-808F-B5F6106CB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BE6E62-1268-4527-AAE0-42C62D078D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7CED50-C4E4-4762-9934-73A0EF044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9994DD-C862-4146-8214-93A1556731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816E1F-13EF-4491-80E2-6357463954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96DD13-48F1-47E1-9C55-A5E915C755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8E3022-0CF3-459F-B795-092626CE35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0A8AA5-6AEB-48DB-BCE4-515FD06CB0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4838F0-5A9F-4B86-9C94-AD79DE0FAB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2696A-32FC-413B-966F-338740A1F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5DBB1-1147-4320-82A9-E87DD1B6E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2512205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《“三高共管规范化诊疗中国专家共识(2023版)》解读课件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三高共管概述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规范化诊疗流程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药物治疗与调整</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非药物治疗与生活方式干预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患者教育与自我管理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750" r="22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提高“三高”规范化诊疗水平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针对高血压、高血糖、高血脂等“三高”疾病的诊疗，制定规范化、标准化的诊疗流程，提高医生的诊疗水平和患者的治疗效果。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降低“三高”疾病负担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通过规范化诊疗，降低“三高”疾病的发病率、致残率和死亡率，减轻患者和社会的疾病负担。</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促进“三高”疾病管理的持续发展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推动“三高”疾病的规范化、标准化管理，为未来的疾病管理提供经验和借鉴。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770" r="21770"/>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共识为医生提供了针对“三高”疾病的规范化诊疗参考，有助于医生制定合理、有效的治疗方案。</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提供规范化诊疗参考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共识的制定过程汇聚了众多专家的智慧和经验，促进了学术交流和合作，有助于提高我国“三高”疾病的整体诊疗水平。</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推动学术交流与合作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通过规范化诊疗，患者可以获得更好的治疗效果和生活质量，减少并发症的发生，提高生存率。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提升患者治疗效果和生活质量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共识为政府和相关机构制定“三高”疾病管理政策提供了科学依据和参考，有助于推动相关政策的制定和实施。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为政策制定提供依据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共识的意义和作用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三高共管概述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是一种以动脉血压持续升高为特征的慢性疾病，可能导致心、脑、肾等靶器官损害。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高血压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847" r="1784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高血糖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6611" r="2661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高血脂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417" r="1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指血液中葡萄糖浓度高于正常范围，长期高血糖可能导致糖尿病及其并发症。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指血液中脂质含量过高，易导致动脉粥样硬化、冠心病等心血管疾病。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三高的定义和危害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8202" r="1820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59" r="288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三高之间存在相互影响，共同管理有助于全面控制病情，降低并发症风险。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必要性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通过综合评估、制定个体化治疗方案、提高患者依从性等方式，三高共管可更有效地控制病情，提高患者生活质量。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三高共管的必要性和优势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近年来，国内在三高共管方面进行了大量研究，制定了相关指南和共识，推动了临床实践的发展。</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国内研究现状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国外在三高共管方面起步较早，积累了丰富的经验和数据，为三高共管的规范化诊疗提供了有力支持。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国外研究现状</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随着医学技术的不断进步和大数据的应用，三高共管的诊疗手段和治疗药物不断更新和完善，为患者提供了更多的治疗选择。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国内外研究现状及进展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规范化诊疗流程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诊疗流程的制定依据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医学指南和专家共识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参考国内外最新的医学指南和专家共识，结合我国实际情况制定。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临床实践经验和科学研究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总结多年来的临床实践经验和最新科研成果，确保诊疗流程的科学性和实用性。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患者需求和医疗资源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考虑患者的实际需求和现有医疗资源的分布情况，制定符合我国国情的诊疗流程。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患者接诊与初步评估</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包括患者基本信息采集、病史询问、体格检查等，对患者病情进行初步评估。</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治疗方案制定与执行</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根据诊断结果，制定个性化的治疗方案，包括药物治疗、非药物治疗等，并严格执行治疗方案。</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辅助检查与诊断</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根据初步评估结果，选择合适的辅助检查项目，如实验室检查、影像学检查等，进一步明确诊断。</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随访与效果评估</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对患者进行定期随访，评估治疗效果，及时调整治疗方案。</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诊疗流程的具体内容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医疗机构应建立完善的内部管理制度，确保诊疗流程的顺利实施。</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医疗机构内部管理</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卫生行政部门和医保部门等监管部门应加强对医疗机构和医护人员的监督与评估，确保诊疗流程的规范实施。</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监管部门监督与评估</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加强对医护人员的培训和教育，提高其专业水平和诊疗能力。</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医护人员培训与教育</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加强对患者的教育和指导，提高其自我管理能力和治疗依从性。</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患者教育与指导</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诊疗流程的实施与监管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药物治疗与调整</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通过不同的作用机制降低血压，如钙通道阻滞剂、ACEI/ARB类药物等。</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降压药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增加胰岛素敏感性或促进胰岛素分泌，如二甲双胍、磺脲类药物等。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降糖药</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降低血脂水平，如他汀类药物、贝特类药物等。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降脂药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常用药物介绍及作用机制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https://d.book118.com/096025122053010044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2024-09-12T15:20:16.307</cp:lastPrinted>
  <dcterms:created xsi:type="dcterms:W3CDTF">2024-09-12T07:20:16Z</dcterms:created>
  <dcterms:modified xsi:type="dcterms:W3CDTF">2024-09-12T07:20:18Z</dcterms:modified>
</cp:coreProperties>
</file>