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1D181-995D-42AB-9A79-09210C28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7C218-6F50-4CE5-A4AE-1E35157B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622F6-0CC5-4C3D-9170-07B5CDE1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63919-8CFA-4E90-874C-0A4ECE00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FF103-BB45-4490-8C14-CCD0E81A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742AC-763B-48EF-A300-C9E0B1A0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F0C74-5824-4A28-9309-7D15928E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66B67-2271-4426-A6B3-2C25C95E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3B98-F705-4C04-8B15-E0F85F12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BE776-227B-4098-ABC9-85F93AA5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579D-F429-4EF4-97F9-41C4D65D6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0052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力安规（电气部分）解读与应用\n## 1.电力安规（电气部分）的基本概念与重要性\n### 1.1电力安规（电气部分）的定义与作用\n### 1.2电力安规（电气部分）的历史与发展\n### 1.3电力安规（电气部分）的重要性及实施意义\n## 2.电力安规（电气部分）的基本内容与要求\n### 2.1电气设备的安装与维护要求\n### 2.2电气线路的设计与施工要求\n### 2.3电气作业的安全管理与操作规范\n## 3.电力安规（电气部分）的案例分析与应用\n### 3.1电气设备的典型事故案例分析\n### 3.2电气线路的常见故障分析与防范措施\n### 3.3电气作业的安全操作规程与实际应用\n## 4.电力安规（电气部分）的未来发展趋势与挑战\n### 4.1电力安规（电气部分）的技术创新与发展方向\n### 4.2电力安规（电气部分）的管理创新与变革\n### 4.3电力安规（电气部分）面临的新型安全挑战与应对措施\n## 5.电力安规（电气部分）的普及与培训建议\n### 5.1电力安规（电气部分）的普及教育方法与途径\n### 5.2电力安规（电气部分）的培训课程设置与实施\n### 5.3电力安规（电气部分）的考核与认证体系建设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电力安规（电气部分）解读与应用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电力安规(电气部分)的基本概念与重要性</a:t>
            </a:r>
            <a:endParaRPr/>
          </a:p>
        </p:txBody>
      </p:sp>
      <p:sp>
        <p:nvSpPr>
          <p:cNvPr id="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电力安规(电气部分)是指针对电力系统中电气设备、线路和作业的安全规定和标准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电气设备：包括发电机、变压器、断路器、互感器等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电气线路：包括输电线路、配电线路、电缆等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电气作业：包括设备安装、维护、检修、调试等</a:t>
                </a:r>
                <a:endParaRPr/>
              </a:p>
            </p:txBody>
          </p:sp>
        </p:grpSp>
        <p:grpSp>
          <p:nvGrpSpPr>
            <p:cNvPr id="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作用：保障电力系统的安全稳定运行，防止电气设备、线路和作业过程中的安全事故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规范电力系统的设计、施工、运行和维护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保障电力设备的安全运行，降低故障率和事故风险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提高电力作业人员的安全意识和操作技能，防止人身伤亡事故</a:t>
                </a:r>
                <a:endParaRPr/>
              </a:p>
            </p:txBody>
          </p:sp>
        </p:grpSp>
      </p:grp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电力安规(电气部分)的定义与作用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历史：电力安规(电气部分)的制定和实施可以追溯到20世纪初，随着电力工业的发展，电力安规不断完善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20世纪初：电力工业刚刚起步，电气设备较为简单，安规主要关注电气设备的安装和运行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20世纪中期：随着电力系统的不断发展，电力安规逐渐形成完整的体系，涵盖了电气设备、线路和作业的安全要求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21世纪：随着电力技术的不断创新，电力安规不断更新，以适应新的技术和安全需求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发展：电力安规(电气部分)的发展趋势是智能化、自动化和标准化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智能化：利用先进的传感器、通信和计算机技术，实现对电力设备的实时监控和故障诊断，提高电力系统的安全性能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自动化：通过自动化装置和系统，实现电力设备的自动控制和调节，降低人工操作的风险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标准化：制定和完善电力安规，规范电力系统的设计、施工、运行和维护，提高电力行业的整体安全水平</a:t>
            </a:r>
            <a:endParaRPr/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电力安规(电气部分)的历史与发展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重要性：电力安规(电气部分)是电力安全生产的基础，对于保障电力系统的安全稳定运行具有重要意义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规范电力系统的设计、施工、运行和维护，防止安全事故的发生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提高电力设备的安全运行水平，降低故障率和事故风险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保障电力作业人员的安全，防止人身伤亡事故</a:t>
                </a:r>
                <a:endParaRPr/>
              </a:p>
            </p:txBody>
          </p:sp>
        </p:grpSp>
        <p:grpSp>
          <p:nvGrpSpPr>
            <p:cNvPr id="9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实施意义：电力安规(电气部分)的实施对于提高电力行业的安全水平具有重要意义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提高电力企业的安全生产意识，加强安全管理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提高电力设备的安全性能，降低故障率和事故风险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提高电力作业人员的安全操作技能，防止人身伤亡事故</a:t>
                </a:r>
                <a:endParaRPr/>
              </a:p>
            </p:txBody>
          </p:sp>
        </p:grpSp>
      </p:grp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电力安规(电气部分)的重要性及实施意义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电力安规(电气部分)的基本内容与要求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安装要求：电气设备安装应符合电力安规的规定，确保设备的安全运行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设备选型：选择符合电力安规要求的电气设备，确保设备的安全性能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设备安装：按照电力安规的规定进行设备安装，保证设备安装的牢固性和正确性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设备连接：按照电力安规的规定进行设备连接，保证电气连接的正确性和可靠性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维护要求：电气设备维护应符合电力安规的规定，确保设备的安全运行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定期检查：对电气设备进行定期检查，及时发现并处理设备隐患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故障处理：对电气设备出现的故障进行处理，防止故障扩大造成安全事故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保养维护：对电气设备进行定期保养和维护，提高设备的安全性能和运行效率</a:t>
            </a:r>
            <a:endParaRPr/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电气设备的安装与维护要求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设计要求：电气线路设计应符合电力安规的规定，确保线路的安全运行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线路选型：选择符合电力安规要求的电气线路，确保线路的安全性能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线路布局：合理规划电气线路的布局，避免线路交叉和干扰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线路保护：设置合适的线路保护装置，防止线路故障造成安全事故</a:t>
                </a:r>
                <a:endParaRPr/>
              </a:p>
            </p:txBody>
          </p:sp>
        </p:grpSp>
        <p:grpSp>
          <p:nvGrpSpPr>
            <p:cNvPr id="1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施工要求：电气线路施工应符合电力安规的规定，确保线路的安全运行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施工人员：施工人员应具备相应的资质和技能，遵守电力安规的规定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施工过程：按照电力安规的规定进行施工，保证施工质量和安全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施工验收：对电气线路进行验收，确保线路符合电力安规的要求</a:t>
                </a:r>
                <a:endParaRPr/>
              </a:p>
            </p:txBody>
          </p: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电气线路的设计与施工要求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安全管理：电气作业安全管理应符合电力安规的规定，确保作业安全</a:t>
                </a:r>
                <a:endParaRPr/>
              </a:p>
            </p:txBody>
          </p:sp>
          <p:sp>
            <p:nvSpPr>
              <p:cNvPr id="1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安全制度：制定和完善电气作业安全制度，明确作业人员的安全职责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安全培训：对电气作业人员进行安全培训，提高作业人员的安全意识和操作技能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安全检查：对电气作业现场进行安全检查，及时发现并处理安全隐患</a:t>
                </a:r>
                <a:endParaRPr/>
              </a:p>
            </p:txBody>
          </p:sp>
        </p:grpSp>
        <p:grpSp>
          <p:nvGrpSpPr>
            <p:cNvPr id="1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操作规范：电气作业操作应符合电力安规的规定，确保作业安全</a:t>
                </a:r>
                <a:endParaRPr/>
              </a:p>
            </p:txBody>
          </p:sp>
          <p:sp>
            <p:nvSpPr>
              <p:cNvPr id="1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操作流程：按照电力安规的规定进行操作，保证操作的正确性和安全性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操作票：填写电气作业操作票，明确操作任务和安全措施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操作监护：对电气作业进行监护，确保作业人员在安全的环境下进行作业</a:t>
                </a:r>
                <a:endParaRPr/>
              </a:p>
            </p:txBody>
          </p:sp>
          <p:sp>
            <p:nvSpPr>
              <p:cNvPr id="1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电气作业的安全管理与操作规范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电力安规(电气部分)的案例分析与应用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案例一：电气设备短路事故分析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事故原因：电气设备选型不当，绝缘损坏导致短路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事故教训：加强设备选型，定期检查设备绝缘情况，及时更换损坏设备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案例二：电气设备过热事故分析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事故原因：电气设备过载运行，散热不良导致过热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事故教训：合理分配电力负荷，定期检查设备散热情况，保证设备正常运行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案例三：电气设备绝缘击穿事故分析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事故原因：电气设备绝缘损坏，导致绝缘击穿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事故教训：加强设备维护，定期检查设备绝缘情况，及时更换损坏设备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电气设备的典型事故案例分析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https://d.book118.com/096030052043010053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电力安规（电气部分）解读与应用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2024-09-19T22:25:49.114</cp:lastPrinted>
  <dcterms:created xsi:type="dcterms:W3CDTF">2024-09-19T14:25:49Z</dcterms:created>
  <dcterms:modified xsi:type="dcterms:W3CDTF">2024-09-19T14:25:50Z</dcterms:modified>
</cp:coreProperties>
</file>