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DB1FD61-1D92-4A76-B5AF-D1A2A15E634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BB206E-0178-4779-B342-10CE1FA67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7C4097-06A6-434A-8C8E-652B38C09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5A776F-471C-4D7D-BEA4-50878E9CB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1758DB-0496-4B51-AE9A-C69A87207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6DF868-B212-4BF1-AE7F-643811AC9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82BCDF-D5B5-42CF-A557-A2E16E2D8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2BCA5A-1227-4349-8BB6-0717127A5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8A9F65-8D11-43A4-BDE0-8BBADD0EB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E0B821-6D5B-4F75-9396-5D153613C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8F78C8-399F-4167-AEDC-25D7C5BCC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8F6ED8-1396-4FF7-B104-A315FCA23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3C4298E-9FA8-4B8D-88C6-D81B7404E91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1BCE3CB-3118-4CDD-80E7-CC7A3175A80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7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6032124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人工智能促进智能农业发展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人工智能在农业中的应用现状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人工智能在农业生产中的优势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人工智能在农业可持续发展中的作用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人工智能对农业未来的影响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人工智能在全球农业中的应用案例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人工智能在农业中的应用现状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人工智能技术对农业的重要性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人工智能技术在农业中的应用正在逐渐增多，可以提高生产效率和质量，解决领域难题。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人工智能在种植业中的应用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数据统计与分析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智能农业大数据分析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设备互联监控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智能农业物联网技术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自动化作业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智能农业机器人应用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人工智能在畜牧业中的应用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包括畜牧业智能化养殖，智能饲料喂养管理，智能牲畜疾病监测。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智能农产品包装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自动包装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包装设计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包装检测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智能农产品生产线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自动生产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生产调度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生产监控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人工智能在农产品加工中的应用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智能农产品质检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自动辨识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质量监控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异常检测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1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人工智能在农业生产中的优势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提高农业生产效率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人工智能在农业生产中的优势之一是能够有效提高农业生产效率。通过减少人力成本、提高作物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/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牲畜生长速度和减少资源浪费，农业生产效率得到显著提升。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优化农业生产流程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精准监测作物生长状态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智能化种植管理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根据作物需求调整施肥量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精准施肥技术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实时监测牲畜健康状态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智能化养殖管理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预防疾病和灾害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通过监测数据预警潜在疾病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提前发现疾病迹象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利用数据模型预测气候变化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预测天气灾害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采取措施预防病虫侵害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防止农作物病虫害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信息化农业体系建设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集成各类数据，支持决策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搭建农业大数据平台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促进农业现代化发展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提高数字化技术应用水平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提高生产效率和品质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推广智能农业设备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工智能在农业生产中的应用，为农业带来了前所未有的变革。通过智能化种植管理、精准施肥技术等手段，农业生产效率得到提升，为农民增加收益、减少资源浪费提供了有力支持。未来，随着信息化农业体系的不断完善，人工智能在农业中的作用将更加突出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人工智能在农业可持续发展中的作用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促进农业绿色发展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降低对环境的影响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减少农药和化肥使用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保障消费者健康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提高农产品品质和安全性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实现农业现代化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降低人力成本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提高农业生产自动化水平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提高农产品质量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优化农业生产结构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建立信任机制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增加农业生产透明度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提供更多就业机会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发展农业科技产业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培育新型农业职业人才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带动乡村经济发展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促进农村产业升级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推动乡村旅游发展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促进农民增收致富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提高农民收入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通过数字化农业提高收入水平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拓展农产品销售渠道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保障粮食安全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人工智能技术可以提高农产品产量，减少粮食浪费，从而确保国家粮食供应的安全性。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农业智能化发展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利用大数据技术提高农作物产量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智能种植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应用物联网技术监控牲畜生长状况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智能养殖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https://d.book118.com/096032124013010104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128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人工智能促进智能农业发展</vt:lpstr>
      <vt:lpstr>目录</vt:lpstr>
      <vt:lpstr>第1章 人工智能在农业中的应用现状</vt:lpstr>
      <vt:lpstr> </vt:lpstr>
      <vt:lpstr>人工智能在种植业中的应用</vt:lpstr>
      <vt:lpstr> </vt:lpstr>
      <vt:lpstr>人工智能在农产品加工中的应用</vt:lpstr>
      <vt:lpstr>第2章 人工智能在农业生产中的优势</vt:lpstr>
      <vt:lpstr> </vt:lpstr>
      <vt:lpstr>优化农业生产流程</vt:lpstr>
      <vt:lpstr>预防疾病和灾害</vt:lpstr>
      <vt:lpstr>信息化农业体系建设</vt:lpstr>
      <vt:lpstr>结语</vt:lpstr>
      <vt:lpstr>第3章 人工智能在农业可持续发展中的作用</vt:lpstr>
      <vt:lpstr>促进农业绿色发展</vt:lpstr>
      <vt:lpstr>实现农业现代化</vt:lpstr>
      <vt:lpstr>促进农民增收致富</vt:lpstr>
      <vt:lpstr> </vt:lpstr>
      <vt:lpstr>农业智能化发展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2024-09-29T14:58:00.744</cp:lastPrinted>
  <dcterms:created xsi:type="dcterms:W3CDTF">2024-09-29T06:58:00Z</dcterms:created>
  <dcterms:modified xsi:type="dcterms:W3CDTF">2024-09-29T06:58:02Z</dcterms:modified>
</cp:coreProperties>
</file>