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D74E413-E1BD-4754-A0D5-97DCC1D6EC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01E443-E728-432A-BB6C-64E3EF9D64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8A9D50D-EB12-43AE-A9BF-80207F09E8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6888FB3-4C8D-46B6-BB06-16C3E66263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7A719DF-E959-4ED4-855C-C2873987A77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3553577-D8C4-4DFA-8243-E9E8012C1EB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F1ED0E5-6D0F-4104-AB3F-1F598154024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F098A7D-0CC7-4B5D-9508-D5270B12C1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59324B6-36E8-4CA7-9EAC-959515A444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664BDE-B437-4527-9A61-BCB521B7F5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D9B561-B5FA-4896-9A29-B34B5B7FA9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6032135101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schemeClr>
                </a:solidFill>
                <a:latin typeface="STKaiti"/>
                <a:ea typeface="STKaiti"/>
                <a:cs typeface="STKaiti"/>
              </a:rPr>
              <a:t>徒弟感谢师傅演讲稿</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schemeClr>
                </a:solidFill>
                <a:latin typeface="STKaiti"/>
                <a:ea typeface="STKaiti"/>
                <a:cs typeface="STKaiti"/>
              </a:rPr>
              <a:t>师傅的辛勤付出与教诲</a:t>
            </a:r>
          </a:p>
          <a:p>
            <a:pPr marL="203200" lvl="0" indent="-203200">
              <a:lnSpc>
                <a:spcPct val="140000"/>
              </a:lnSpc>
              <a:spcBef>
                <a:spcPts val="375"/>
              </a:spcBef>
              <a:buFont typeface="Arial"/>
              <a:buChar char="•"/>
            </a:pPr>
            <a:r>
              <a:rPr lang="en-US" sz="2400">
                <a:solidFill>
                  <a:schemeClr val="accent3">
                    <a:lumMod val="50000"/>
                  </a:schemeClr>
                </a:solidFill>
                <a:latin typeface="STKaiti"/>
                <a:ea typeface="STKaiti"/>
                <a:cs typeface="STKaiti"/>
              </a:rPr>
              <a:t>徒弟的成长与收获</a:t>
            </a:r>
          </a:p>
          <a:p>
            <a:pPr marL="203200" lvl="0" indent="-203200">
              <a:lnSpc>
                <a:spcPct val="140000"/>
              </a:lnSpc>
              <a:spcBef>
                <a:spcPts val="375"/>
              </a:spcBef>
              <a:buFont typeface="Arial"/>
              <a:buChar char="•"/>
            </a:pPr>
            <a:r>
              <a:rPr lang="en-US" sz="2400">
                <a:solidFill>
                  <a:schemeClr val="accent3">
                    <a:lumMod val="50000"/>
                  </a:schemeClr>
                </a:solidFill>
                <a:latin typeface="STKaiti"/>
                <a:ea typeface="STKaiti"/>
                <a:cs typeface="STKaiti"/>
              </a:rPr>
              <a:t>师傅的榜样力量与影响</a:t>
            </a:r>
          </a:p>
          <a:p>
            <a:pPr marL="203200" lvl="0" indent="-203200">
              <a:lnSpc>
                <a:spcPct val="140000"/>
              </a:lnSpc>
              <a:spcBef>
                <a:spcPts val="375"/>
              </a:spcBef>
              <a:buFont typeface="Arial"/>
              <a:buChar char="•"/>
            </a:pPr>
            <a:r>
              <a:rPr lang="en-US" sz="2400">
                <a:solidFill>
                  <a:schemeClr val="accent3">
                    <a:lumMod val="50000"/>
                  </a:schemeClr>
                </a:solidFill>
                <a:latin typeface="STKaiti"/>
                <a:ea typeface="STKaiti"/>
                <a:cs typeface="STKaiti"/>
              </a:rPr>
              <a:t>徒弟对师傅的感激之情与回报</a:t>
            </a:r>
          </a:p>
          <a:p>
            <a:pPr marL="203200" lvl="0" indent="-203200">
              <a:lnSpc>
                <a:spcPct val="140000"/>
              </a:lnSpc>
              <a:spcBef>
                <a:spcPts val="375"/>
              </a:spcBef>
              <a:buFont typeface="Arial"/>
              <a:buChar char="•"/>
            </a:pPr>
            <a:r>
              <a:rPr lang="en-US" sz="2400">
                <a:solidFill>
                  <a:schemeClr val="accent3">
                    <a:lumMod val="50000"/>
                  </a:schemeClr>
                </a:solidFill>
                <a:latin typeface="STKaiti"/>
                <a:ea typeface="STKaiti"/>
                <a:cs typeface="STKaiti"/>
              </a:rPr>
              <a:t>结尾</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940" r="794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在此演讲中，我想向我的师傅表达我最深切的感谢，感谢他/她在我学习成长的道路上给予的悉心教导和无私帮助。</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同时，我也想借此机会分享我在师傅的指导下学习的经历以及所获得的宝贵经验和感悟。</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演讲目的和背景</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分享学习经历和感悟</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感谢师傅的悉心教导</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尊师重道，传承技艺</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作为徒弟，我深感师傅不仅传授了我专业知识和技能，更教会了我如何做人、如何做事。他/她的言传身教，让我深刻体会到了尊师重道的重要性。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感恩之心，回报社会</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在此，我要向师傅表达最诚挚的感谢，并承诺将所学的知识和技能用于实践，回报社会，不辜负师傅的期望和教诲。</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演讲主题：徒弟感谢师傅</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师傅的辛勤付出与教诲</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schemeClr>
                </a:solidFill>
                <a:latin typeface="PingFang SC"/>
                <a:ea typeface="PingFang SC"/>
                <a:cs typeface="PingFang SC"/>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师傅毫无保留地将自己的技艺传授给我，使我得以掌握专业的技能和知识。</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技艺传承</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实践经验</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答疑解惑</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师傅不仅传授理论知识，更注重实践经验的分享，让我在实践中不断成长。</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每当我遇到困惑和难题时，师傅总是耐心解答，帮助我找到解决问题的方法。</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传授技艺，倾囊相授</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师傅善于观察我的学习状态和进度，及时给予指导和建议。</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pic>
        <p:nvPicPr>
          <p:cNvPr id="7" name="Picture 7"/>
          <p:cNvPicPr>
            <a:picLocks noChangeAspect="1"/>
          </p:cNvPicPr>
          <p:nvPr/>
        </p:nvPicPr>
        <p:blipFill>
          <a:blip r:embed="rId3"/>
          <a:srcRect l="21875" r="21875"/>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细心观察</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针对我的特点和需求，师傅制定个性化的教学计划，使我能更好地掌握技艺。</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个性化教学</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师傅鼓励我勇于尝试和创新，培养我独立思考和解决问题的能力。</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鼓励创新</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耐心指导，循循善诱</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师傅对我提出高标准的要求，促使我不断挑战自己，追求卓越。</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高标准要求</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师傅及时给予我反馈和建议，帮助我发现自己的不足和进步的空间。</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及时反馈</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师傅的严格要求激励我不断前行，为实现更高的目标而努力拼搏。</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激励前行</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严格要求，助力成长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徒弟的成长与收获</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schemeClr>
                </a:solidFill>
                <a:latin typeface="PingFang SC"/>
                <a:ea typeface="PingFang SC"/>
                <a:cs typeface="PingFang SC"/>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技能提升，独当一面</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专业技能</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在师傅的悉心指导下，我逐渐掌握了本专业的核心技能，能够独立完成复杂任务。</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解决问题的能力</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遇到问题时，师傅总是引导我思考并找到解决方案，使我逐渐形成了独立解决问题的能力。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团队协作</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师傅不仅传授我技能，还教会我如何与团队成员有效沟通、协作，共同完成任务。</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感恩的心态</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我深知自己的成长离不开师傅的关爱和教诲，因此心怀感激，时刻铭记师傅的恩情。</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尊重他人</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师傅以身作则，教会我尊重他人、理解他人，从而赢得了团队成员的尊重和信任。</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积极面对挑战</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在师傅的鼓励下，我学会了以积极的心态面对挑战和困难，勇往直前。</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2500" r="1250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心态成熟，学会感恩</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师傅帮助我制定了清晰的职业规划，使我对未来充满信心。</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职业规划</a:t>
            </a:r>
          </a:p>
        </p:txBody>
      </p:sp>
      <p:pic>
        <p:nvPicPr>
          <p:cNvPr id="5" name="Picture 5"/>
          <p:cNvPicPr>
            <a:picLocks noChangeAspect="1"/>
          </p:cNvPicPr>
          <p:nvPr/>
        </p:nvPicPr>
        <p:blipFill>
          <a:blip r:embed="rId2"/>
          <a:srcRect t="792" b="79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在师傅的引导下，我逐渐形成了坚定的信念和价值观，能够在职业生涯中坚守原则、不断前行。</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坚定的信念</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师傅教会我永不停息地学习新知识、新技能，不断提升自己，实现更高的职业目标。</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持续学习</a:t>
            </a:r>
          </a:p>
        </p:txBody>
      </p:sp>
      <p:sp>
        <p:nvSpPr>
          <p:cNvPr id="10" name="AutoShape 10"/>
          <p:cNvSpPr/>
          <p:nvPr/>
        </p:nvSpPr>
        <p:spPr>
          <a:xfrm>
            <a:off x="763829" y="3237602"/>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明确目标，坚定信念</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https://d.book118.com/096032135101010050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14</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2024-09-15T13:56:19.945</cp:lastPrinted>
  <dcterms:created xsi:type="dcterms:W3CDTF">2024-09-15T05:56:19Z</dcterms:created>
  <dcterms:modified xsi:type="dcterms:W3CDTF">2024-09-15T05:56:22Z</dcterms:modified>
</cp:coreProperties>
</file>