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7CE576C-4255-4A56-BACC-B0FABF64B3C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ABCC5-E684-4483-AD67-E2D68B570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24937-46C7-4976-BFB3-01BA36CD8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E05D3-06BD-4B77-A49D-F16358845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556F3-6912-44A3-9C55-8FD7CC8ED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55DCCE-61E4-4FE5-B953-C1D9C38E1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DC867E-6DD3-498E-9EB0-54177286A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6CABE5-B806-48B9-BB31-73BCB71D3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18B0F-40FB-401A-A4BF-35A61FE38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70F47-B832-40D7-B1F8-F0A79B098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9C3C7-8E00-4281-8DCD-A42F8B02D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38D75-27CF-4430-8C30-49EA464FB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5E32CC5-6AE0-445B-B4C8-9CD6EF5F0D5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84FC958-2940-47AB-926D-6F49863FA19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32141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设备操作与维修培训的维修过程管控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维修计划制定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维修执行监督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维修过程记录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维修质量评估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有效管理和控制维修过程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设备操作与维修培训的维修过程管控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降低维修成本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提升设备寿命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减少停机时间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增加生产效率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提高生产效率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减少生产线停机时间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提升设备性能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增加设备可靠性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延长设备寿命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降低损失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减少维修时间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减少维修频率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维修过程管控涉及维修计划制定、维修执行监督、维修过程记录、维修质量评估等多个方面，需要全面考虑，确保维修过程顺利进行。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维修计划制定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根据设备情况制定维修计划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确定维修周期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明确责任人员，分工明细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分配维修任务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确保维修所需工具齐全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准备维修工具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维修执行监督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对维修过程进行监督，及时发现问题并解决，确保维修过程按计划进行，提高维修效率。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维修过程记录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保留维修过程关键信息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记录维修细节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形成完整的维修记录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建立维修档案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为日后维修提供参考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分析维修数据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维修质量评估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检查维修是否达到预期效果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分析维修结果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根据评估结果持续优化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改进维修流程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维修计划制定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制定维修计划的重要性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维修计划是维修过程管控的基础，通过合理的计划可以有效安排维修人员和资源，提高维修效率。制定良好的维修计划可以减少维修时间和成本，同时提高维修质量。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制定维修计划的步骤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第一步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收集设备故障信息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第二步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分析故障原因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第三步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制定维修方案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第四步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制定维修时间表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维修计划的执行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确保时间表和流程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严格执行维修计划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保障设备正常运行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顺利进行维修过程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提高维修效率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维修计划的评估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检查维修结果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评估维修效果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为下次维修提供参考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总结经验教训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不断改进提高效率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优化维修计划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维修计划制定是设备操作与维修培训中至关重要的一环。通过科学的规划和有效的执行，可以提高维修效率，降低维修成本，保障设备正常运行。维修计划的质量直接影响整个维修过程的顺利进行。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https://d.book118.com/096032141013010104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设备操作与维修培训的维修过程管控</vt:lpstr>
      <vt:lpstr>目录</vt:lpstr>
      <vt:lpstr>第1章 简介</vt:lpstr>
      <vt:lpstr>介绍</vt:lpstr>
      <vt:lpstr>目的</vt:lpstr>
      <vt:lpstr>意义</vt:lpstr>
      <vt:lpstr>方法</vt:lpstr>
      <vt:lpstr>维修计划制定</vt:lpstr>
      <vt:lpstr> </vt:lpstr>
      <vt:lpstr>维修过程记录</vt:lpstr>
      <vt:lpstr>维修质量评估</vt:lpstr>
      <vt:lpstr>第2章 维修计划制定</vt:lpstr>
      <vt:lpstr> </vt:lpstr>
      <vt:lpstr>制定维修计划的步骤</vt:lpstr>
      <vt:lpstr>维修计划的执行</vt:lpstr>
      <vt:lpstr>维修计划的评估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2024-09-29T14:58:06.915</cp:lastPrinted>
  <dcterms:created xsi:type="dcterms:W3CDTF">2024-09-29T06:58:06Z</dcterms:created>
  <dcterms:modified xsi:type="dcterms:W3CDTF">2024-09-29T06:58:08Z</dcterms:modified>
</cp:coreProperties>
</file>