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8DF227-6542-4E79-B93E-0B163DBC6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EF7062-C7E8-46CE-82CB-4F282BD9B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DAC72A-8619-47A8-B068-EEA546B69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658EB6-065E-4885-9D4F-CA0376EEDE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2F6D61-40D3-44DB-A75B-18B7A86776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3B4087-19F3-40CD-BD01-1423A87D71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2C7C87-8761-4B00-B2AD-B0ABA47537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546B53-102F-4490-AA46-3B89EF6D3B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F9FEF4-C49F-4A83-B6B3-D4400D4463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230B25-D8F7-4DEA-952D-22F155AA3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CC38CB-5947-4993-9A80-BF1D0883EB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3220320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安全交底培训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安全交底培训背景与目的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安全交底基础知识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安全交底培训内容与方法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安全交底实践案例分享与讨论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安全交底培训总结与展望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安全交底培训背景与目的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近年来，安全生产事故频繁发生，给企业和员工带来巨大损失。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安全生产事故频发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安全意识薄弱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14941" r="1494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培训需求迫切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部分员工对安全操作规程和安全知识了解不足，缺乏必要的安全意识。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为了提高员工的安全意识和操作技能，减少安全事故的发生，安全交底培训显得尤为重要。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通过培训，使员工充分认识到安全工作的重要性，增强安全意识。</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4"/>
          <a:srcRect l="17042" r="1704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提高员工安全意识</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使员工了解并掌握所在岗位的安全操作规程，确保工作过程中的安全。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掌握安全操作规程</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通过培训，减少人为因素导致的事故，保障员工生命财产安全。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预防安全事故</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涉及危险源的岗位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如电工、焊工、驾驶员等。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涉及特种设备的岗位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如起重机械操作工、压力容器操作工等。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全体员工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包括新员工、在岗员工和转岗员工等。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培训对象与范围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安全交底基础知识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748" b="2174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安全交底是一种在施工或操作前，由有经验的工人或专家向新员工或操作人员讲解安全知识和注意事项的培训过程。</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通过安全交底，员工可以了解工作中可能存在的危险因素、应对方法以及安全操作规程，从而降低事故发生的概率，提高工作效率和安全性。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安全交底定义与重要性</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安全交底重要性</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安全交底定义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包括但不限于工作场所的安全状况、使用的设备或工具的安全操作规程、危险区域的设置和注意事项、应急处理流程和联系方式等。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安全交底内容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要求参加培训的人员认真听讲、做好笔记，并按照安全操作规程进行实际操作。同时要求培训师具备相应的资质和经验，确保培训质量。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安全交底要求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安全交底内容与要求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安全交底流程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包括制定培训计划、安排培训时间、确定培训地点、准备培训材料、进行培训讲解、组织实际操作、评估培训效果等步骤。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安全交底规范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要求培训师按照统一的规范进行讲解和演示，确保每个员工都能得到一致的培训效果。同时要求参加培训的人员遵守培训纪律，积极参与互动和讨论，提高自身的安全意识和技能水平。</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安全交底流程与规范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安全交底培训内容与方法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https://d.book118.com/096032203205010044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2024-09-13T06:21:50.796</cp:lastPrinted>
  <dcterms:created xsi:type="dcterms:W3CDTF">2024-09-12T22:21:50Z</dcterms:created>
  <dcterms:modified xsi:type="dcterms:W3CDTF">2024-09-12T22:21:52Z</dcterms:modified>
</cp:coreProperties>
</file>