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1DC9C3-886A-4437-8571-E9614971F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CB381B-97EE-4E2D-B4F9-E282831AE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D23CCA-0958-49A7-99DB-D56AA6530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E64B37-B744-4534-B2B2-7D1BEE86C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0ECB76-23A2-4D11-AF0F-7EF202375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FE49E8-BDB5-47B0-B70A-75AB5FD5F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BE6402-40A8-47AC-B51A-BB8692747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AE4BDF-F0C1-4C1C-B17F-E4F097C26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CF8715-38B8-4B88-A7DB-EBA19C3AA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CBB3CC-2CAF-49C8-BB25-C6E7367EE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B703F9-7494-40A1-87FA-62B43D2FD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03223302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能力成熟度模型介绍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能力成熟度模型概述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能力成熟度等级划分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关键过程域与关键实践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评估方法与指标体系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未来发展趋势与挑战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能力成熟度模型概述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4" b="2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能力成熟度模型（Capability Maturity Model，CMM）是一种用于评估和改进组织过程能力的框架，它描述了一个组织在特定领域内从无序到有序、从不成熟到成熟的发展过程。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能力成熟度模型最初由美国卡内基梅隆大学软件工程研究所（SEI）提出，用于评估软件开发过程的能力和成熟度。随着模型的不断发展和完善，其应用范围逐渐扩展到其他领域，如项目管理、人力资源管理等。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能力成熟度模型的目标是帮助组织建立和改进过程能力，提高产品或服务的质量和效率，实现组织的持续改进和卓越绩效。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核心价值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能力成熟度模型的核心价值在于提供了一个标准化的评估框架，使组织能够客观地了解自身过程能力的优势和不足，从而制定针对性的改进计划，提高组织的整体竞争力。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模型目标与核心价值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能力成熟度模型适用于各种类型的组织，包括企业、政府机构、非营利组织等，无论组织规模大小、行业领域均可应用。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能力成熟度模型最初应用于软件开发领域，后来逐渐扩展到项目管理、人力资源管理、供应链管理等多个领域。在每个领域中，模型都可根据具体需求和特点进行定制化和调整。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能力成熟度等级划分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2481" b="248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依赖个人经验，难以复制成功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初始级的组织通常依赖于个人的经验和技能，而缺乏标准化的工作流程和方法，这使得成功的经验难以被复制和推广。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过程无序，缺乏统一标准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初始级的组织通常没有明确的、统一的过程规范，工作方式较为随意。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成果不稳定，质量难以保证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由于缺乏有效的过程管理和质量控制手段，初始级的组织往往难以保证工作成果的稳定性和质量。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初始级特点与表现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可管理级的组织需要建立一套基本的过程管理规范，包括明确的工作流程、角色职责、质量标准等。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建立基本的过程管理规范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通过规范的过程管理，可管理级的组织能够确保工作过程的稳定性和可重复性，从而提高工作质量和效率。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保证过程的稳定性和可重复性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在建立基本的过程管理规范的基础上，可管理级的组织开始关注过程的改进和优化，以不断提高组织的能力和成熟度。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初步关注过程改进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可管理级要求及标准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已定义级的组织需要建立一套明确的、组织级的过程标准，这些标准应该覆盖组织内所有关键的工作流程和角色职责。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明确的组织级过程标准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已定义级的组织需要重视过程资产库的建设和管理，包括收集、整理、维护和更新各种过程资产，如流程模板、工作指南、经验教训等。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过程资产库的建设和管理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已定义级的组织需要建立一套有效的跨项目协调和管理机制，以确保不同项目之间能够共享资源、协同工作，提高整体工作效率和质量。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跨项目的协调和管理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已定义级关键要素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7496" r="27496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量化管理目标的设定和跟踪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量化管理级的组织需要设定明确的量化管理目标，并建立一套有效的跟踪和监控机制，以确保目标的达成。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过程性能的度量和分析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量化管理级的组织需要重视过程性能的度量和分析，通过收集和分析各种过程数据，了解过程的性能表现和瓶颈所在，为过程改进提供有力支持。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决策支持的数据化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量化管理级的组织需要将数据化思维应用于决策支持中，通过数据分析和挖掘，为决策提供有力支持和科学依据。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量化管理级实现方法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持续改进文化的培育和推广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优化级的组织需要培育和推广一种持续改进的文化，鼓励员工积极参与过程改进和优化工作，不断提高组织的能力和成熟度。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技术创新和管理创新的双轮驱动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优化级的组织需要重视技术创新和管理创新的双轮驱动作用，通过引入新的技术和管理方法，推动组织的持续改进和发展。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组织级过程改进计划的制定和实施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优化级的组织需要制定一套组织级的过程改进计划，明确改进目标、路线图和时间表，并建立一套有效的实施和监控机制，确保计划的落地和执行效果。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优化级持续改进路径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关键过程域与关键实践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关键过程域识别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在项目管理和软件开发中，关键过程域(KPA)是指对达到预定目标起到关键作用的那些过程集合。识别关键过程域是实施能力成熟度模型(CMM)的重要步骤，它有助于组织确定需要关注和优化的核心流程。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关键过程域分类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根据CMM的不同级别，关键过程域可以分为不同的类别，如初始级、可重复级、已定义级、已管理级和优化级。每个级别都包含一组特定的关键过程域，这些过程域对于提高组织的软件开发和维护能力至关重要。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关键过程域识别及分类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关键实践是指在关键过程域中实施的一组具体活动、方法和技术，它们对于实现过程域的目标起到关键作用。每个关键过程域都包含一组相应的关键实践，这些实践为组织实施改进提供了明确的指导。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关键实践示例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可重复级中的需求管理过程域为例，其关键实践可能包括建立需求管理流程、定义需求变更控制程序、实施需求跟踪和验证等。这些实践有助于组织确保对需求的有效管理和控制，从而提高软件开发的质量和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关键实践介绍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关键实践介绍与示例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过程域间关系及整合策略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在CMM中，各个关键过程域之间并不是孤立的，而是相互关联、相互影响的。一个过程域的实施往往需要考虑其他相关过程域的情况，以确保整个软件开发和维护流程的协调一致。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过程域间关系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充分发挥各个关键过程域的作用，组织实施CMM时需要采取适当的整合策略。这包括明确各个过程域之间的接口和依赖关系、建立跨过程域的协调机制、以及实施统一的度量和分析方法等。通过这些整合策略，组织可以更好地实现软件开发和维护流程的整体优化和提升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整合策略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评估方法与指标体系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https://d.book118.com/096032233020010050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2024-09-15T05:37:42.779</cp:lastPrinted>
  <dcterms:created xsi:type="dcterms:W3CDTF">2024-09-14T21:37:42Z</dcterms:created>
  <dcterms:modified xsi:type="dcterms:W3CDTF">2024-09-14T21:37:44Z</dcterms:modified>
</cp:coreProperties>
</file>