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8DE89-2B14-4B0D-BBF7-0AD4072C7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A3AC5-83DC-4C71-A563-14563133A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D7CBA-44AA-446C-B815-7B0A97DD2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54CBF-358A-4CC7-B2A6-8F64BBA75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99384A-CCAE-4590-A6F6-2835D261A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374118-D875-4CCE-AE68-E8C9E51A5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39CB30-1B20-4142-8866-688FE961A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E6E26E-7376-4C3D-95E4-1FBA339C8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9808B-DAEE-480C-948F-3DCE76A8E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98A93-B62C-45B7-A2AB-56F631B45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F1BB5-F781-4DEB-B463-AA4C94154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342002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急诊科行政查房汇报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行政查房发现问题及整改措施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行政查房效果评估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查房目的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评估急诊科日常运营状况，确保医疗服务质量和安全。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发现并解决潜在问题，提高科室工作效率。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加强医护人员之间的沟通与协作，提升团队凝聚力。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提高患者满意度，树立良好科室形象。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每周一上午9:00-11:00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急诊科各病区及抢救室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3" r="26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急诊科主任、副主任及护士长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相关医护人员代表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其他相关科室负责人或代表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58" b="805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患者流量大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根据最近一周的数据，急诊科每日接待患者数量平均超过200人次，高峰时达到300人次以上，患者流量大，医护人员工作繁忙。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患者流量统计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病情复杂多样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在急诊科就诊的患者中，病情复杂多样，包括外伤、急性疾病、慢性疾病急性发作等，需要医护人员具备丰富的临床经验和应对能力。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医疗资源配置紧张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由于患者流量大、病情复杂多样，现有的医疗资源配置相对紧张，医护人员工作量大，需要加强医疗资源的优化配置和合理利用。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医护人员工作量大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根据统计数据，急诊科医护人员每日工作时间普遍超过8小时，部分医护人员甚至需要连续工作12小时以上，工作量大，对医护人员的身体和心理承受能力提出了很高的要求。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医护人员工作量统计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行政查房发现问题及整改措施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医疗流程问题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医疗流程不规范、不顺畅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在行政查房过程中，发现急诊科存在医疗流程不规范、不顺畅的问题，如患者分流不合理、诊疗顺序混乱等，导致患者等待时间过长，影响救治效果。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https://d.book118.com/096034200210010044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2024-09-13T06:40:21.276</cp:lastPrinted>
  <dcterms:created xsi:type="dcterms:W3CDTF">2024-09-12T22:40:21Z</dcterms:created>
  <dcterms:modified xsi:type="dcterms:W3CDTF">2024-09-12T22:40:23Z</dcterms:modified>
</cp:coreProperties>
</file>