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5B1E-ADCB-4897-A490-590FB70B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FCA2-9804-4512-B64E-21330102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BC561-9F12-458C-A25B-8EF2B8A3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C0506-4598-466C-AC7C-6FA30CC3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653ECA-3966-4C40-ACC2-B9597236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4BD3A-25D6-4727-9A77-E5E2802E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F6958-8D88-49DE-A41E-D73898C8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5B3F5-AE28-464A-A0F3-1EBCF738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E6916-F632-494C-8E40-CB091F1D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8A7BB-B886-495E-A08E-5902736B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83DF9-209E-49AE-8296-23E81045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5115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妊娠期子痫的护理查房PPT课件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妊娠期子痫概述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子痫的预防和健康教育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妊娠期子痫概述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总结词：妊娠期子痫的定义和症状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子痫是一种严重的妊娠期并发症，通常在妊娠20周后发生。其症状包括高血压、蛋白尿、水肿、头痛、眼花、恶心、呕吐、上腹疼痛等。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总结词：子痫的发病机制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子痫的发病机制尚不完全清楚，但一般认为与遗传因素、免疫因素、营养因素等多种因素有关。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总结词：子痫对母婴的影响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子痫对母婴的影响非常大，可能导致胎儿宫内生长受限、早产、低出生体重等，同时也会增加孕妇产后出血、胎盘早剥等风险。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子痫的护理评估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监测患者的血压、心率、呼吸等基本生命体征，以及有无其他异常症状，如头痛、视觉障碍等。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518" b="55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评估患者的认知状态，了解其意识是否清醒，有无思维混乱或意识障碍。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关注患者的情绪状态，评估其是否出现焦虑、抑郁等不良情绪，以及情绪波动对病情的影响。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监测胎儿的生长与发育情况，评估胎儿的体重、身长、头围等指标是否符合预期。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生长与发育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定期进行胎心监测，了解胎儿的心率变化，判断胎儿是否有宫内缺氧等异常情况。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根据需要安排产前检查，了解胎儿的生理指标和健康状况。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评估家庭环境是否安全、舒适，有无影响患者休息和康复的因素。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了解家属的照顾能力和意愿，评估其是否能够给予患者足够的支持和照顾。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家属照顾能力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了解患者是否有足够的社会支持网络，如亲友、社区资源等，以便为其提供必要的帮助和指导。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https://d.book118.com/096035115002010034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2024-09-02T22:15:26.768</cp:lastPrinted>
  <dcterms:created xsi:type="dcterms:W3CDTF">2024-09-02T14:15:26Z</dcterms:created>
  <dcterms:modified xsi:type="dcterms:W3CDTF">2024-09-02T14:15:28Z</dcterms:modified>
</cp:coreProperties>
</file>