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EF93A-E6D0-44AF-9FFF-01511BB5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A5587-B02F-4521-9464-098A3F5EC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1C2CB-3727-406A-886E-4F1562A58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7467B-0A6C-4B17-A9F5-77A8B0188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2F582-DB29-465F-B92B-77CC70FB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E8EFD-FCAB-40FB-BE96-B8631D384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ACE79-B843-4D10-8259-DF6FDD996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1454A-360E-44E8-925E-18FADFD0E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BFB5B-117C-477C-94F9-3C1EE235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599F1-8E48-48FF-B3A3-6F37BB53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41066-A23E-408F-91D6-B1A24F19D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51430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纳米银作用下鼠皮肤创伤愈合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鼠皮肤创伤愈合基础知识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纳米银对鼠皮肤创伤愈合的影响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纳米银作为一种新型材料，具有抗菌、抗炎和促进组织再生等特性，在医疗领域具有广泛的应用前景。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皮肤创伤是常见的外科疾病，快速、有效地愈合对于患者的恢复和生活质量至关重要。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纳米银在促进皮肤创伤愈合方面具有潜在的应用价值，但相关研究仍需深入探讨。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本研究旨在探讨纳米银对鼠皮肤创伤愈合的作用及其机制，为纳米银在皮肤创伤治疗中的应用提供理论依据和实践指导。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指银的纳米颗粒，其粒径通常在1-100纳米之间。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物理法、化学法、生物法等。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球形、棒状、花状等多种形态。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纳米银的定义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https://d.book118.com/096035143033010035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2024-09-04T20:31:26.701</cp:lastPrinted>
  <dcterms:created xsi:type="dcterms:W3CDTF">2024-09-04T12:31:26Z</dcterms:created>
  <dcterms:modified xsi:type="dcterms:W3CDTF">2024-09-04T12:31:28Z</dcterms:modified>
</cp:coreProperties>
</file>