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B710A-A3C6-4AB5-AC4E-9819525F7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EF4AD-76B5-4F61-825B-34B1F6381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B21DC-40D3-4E6F-A337-E065A5B07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08A418-90A8-4466-86AA-3C7A31CFC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477072-CD9C-41F3-BA19-16EEA7B81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BF2B8A-A6B0-4637-9882-571C35530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667EB5-E74A-4917-990C-6C54E5A6B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DAA7E4-921F-488B-B4E0-8ACC89E43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0D45E-9747-45A7-B8F4-D3E031EB0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C0715-4174-404A-A05E-BC5E4D505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4411F-77B2-4441-95CD-355DBB00B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04020402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计算机工程师任职要求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学历与专业背景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技能要求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相关认证和证书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个人品质与职业素养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学历与专业背景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本科及以上学历，计算机、软件工程、电子工程等相关专业。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硕士及以上学历优先，具有相关领域的研究或工作经验。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具备扎实的计算机基础知识，包括数据结构、算法、操作系统、编程语言等方面的知识。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熟悉软件开发流程、软件工程原理和项目管理知识。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熟悉至少一种主流编程语言，如Java、Python、C等。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相关课程学习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计算机组成原理、计算机网络、数据库原理等核心课程。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具备算法设计与分析、软件测试与质量保证等方面的课程学习经验。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熟练掌握至少一种主流编程语言，如Java、Python、C等，能够编写高效、健壮的代码。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对编程语言的高级特性有深入了解，如并发编程、异步编程、函数式编程等。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熟悉代码版本控制工具，如Git，能够进行团队协作和代码管理。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编程语言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082" r="908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熟悉软件开发流程，包括需求分析、设计、编码、测试和部署等阶段。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具备良好的软件设计能力，能够设计出高效、可维护的软件架构。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熟悉常用的软件开发工具和技术，如敏捷开发、持续集成/持续部署（CI/CD）等。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软件开发技能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4" r="14624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熟悉常见的系统架构模式，如分层架构、微服务架构等。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能够根据业务需求进行系统设计和架构规划，确保系统的可扩展性、可用性和安全性。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对数据库设计和优化有深入了解，熟悉关系型数据库（如MySQL、Oracle）和非关系型数据库（如MongoDB、Redis）。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系统设计与架构能力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011" b="60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问题解决与创新能力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具备快速定位和解决问题的能力，能够应对复杂的系统故障和性能瓶颈。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善于学习和探索新技术，不断推动个人和团队的技术创新。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具备良好的沟通能力和团队合作精神，能够与其他团队成员协作解决问题。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https://d.book118.com/096040204020010100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2024-09-23T23:17:30.938</cp:lastPrinted>
  <dcterms:created xsi:type="dcterms:W3CDTF">2024-09-23T15:17:30Z</dcterms:created>
  <dcterms:modified xsi:type="dcterms:W3CDTF">2024-09-23T15:17:33Z</dcterms:modified>
</cp:coreProperties>
</file>