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C1CDE-E205-4F57-9AAF-37564DBFC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A333E-B588-4938-9858-372ADF422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6E9DC-0DBC-4771-B6C3-9424D0E6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53FA7-8BCE-4E4E-BEA7-925E701DA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E1E82B-B49F-49CD-B81E-F08D0DD77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D7DC05-F64B-424C-A926-AA4B6206A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05C260-1621-4F45-AB27-95EDD3C1A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459D2-A0C7-416D-9B85-F8D401BA1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3799E-433B-46DA-A483-74C2DF2B7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EB299-E562-4F52-A902-AA98073B8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C91CE-FD77-4515-A12E-056082C36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45" r:id="rId2"/>
    <p:sldLayoutId id="2147484446" r:id="rId3"/>
    <p:sldLayoutId id="2147484447" r:id="rId4"/>
    <p:sldLayoutId id="2147484448" r:id="rId5"/>
    <p:sldLayoutId id="2147484449" r:id="rId6"/>
    <p:sldLayoutId id="2147484450" r:id="rId7"/>
    <p:sldLayoutId id="2147484451" r:id="rId8"/>
    <p:sldLayoutId id="2147484452" r:id="rId9"/>
    <p:sldLayoutId id="2147484453" r:id="rId10"/>
    <p:sldLayoutId id="21474844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402422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智慧高速公路——云控平台数据交换规范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智慧高速公路概述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云控平台数据交换规范的意义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云控平台数据交换规范的制定和实施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云控平台数据交换规范的应用案例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云控平台数据交换规范的未来发展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智慧高速公路概述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智慧高速公路的定义和特点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智慧高速公路的建设目标是提高高速公路的运行效率、降低运营成本、提高服务质量、保障交通安全。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智慧高速公路是指通过先进的信息技术、通信技术、控制技术等，实现高速公路的智能化管理、服务、运营和维护。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智慧高速公路的特点包括：实时监控、智能调度、安全预警、节能环保、便捷服务等。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智慧高速公路的应用场景包括：智能交通管理、智能收费、智能监控、智能服务等。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智慧高速公路的发展历程</a:t>
            </a:r>
            <a:endParaRPr lang="zh-CN" altLang="en-US"/>
          </a:p>
        </p:txBody>
      </p:sp>
      <p:sp>
        <p:nvSpPr>
          <p:cNvPr id="10491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成熟阶段：2010年以来，高速公路智能交通系统不断完善，实现车路协同、自动驾驶等功能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起步阶段：20世纪90年代，高速公路开始引入智能交通系统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发展阶段：21世纪初，高速公路开始建设智能交通系统，实现实时监控、交通流预测等功能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未来趋势：智慧高速公路将更加智能化、网联化，实现更高效、更安全、更环保的交通出行。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智慧高速公路的应用场景</a:t>
            </a:r>
            <a:endParaRPr lang="zh-CN" altLang="en-US"/>
          </a:p>
        </p:txBody>
      </p:sp>
      <p:sp>
        <p:nvSpPr>
          <p:cNvPr id="104919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17424" y="3908366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4"/>
          <p:cNvSpPr/>
          <p:nvPr>
            <p:custDataLst>
              <p:tags r:id="rId3"/>
            </p:custDataLst>
          </p:nvPr>
        </p:nvSpPr>
        <p:spPr>
          <a:xfrm>
            <a:off x="2426916" y="4272322"/>
            <a:ext cx="180805" cy="1821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5"/>
          <p:cNvSpPr txBox="1"/>
          <p:nvPr>
            <p:custDataLst>
              <p:tags r:id="rId4"/>
            </p:custDataLst>
          </p:nvPr>
        </p:nvSpPr>
        <p:spPr>
          <a:xfrm>
            <a:off x="2728608" y="4228031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智能收费系统：通过云控平台实现高速公路的智能收费，提高收费效率和准确性。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8670" y="3908366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矩形 57"/>
          <p:cNvSpPr/>
          <p:nvPr>
            <p:custDataLst>
              <p:tags r:id="rId6"/>
            </p:custDataLst>
          </p:nvPr>
        </p:nvSpPr>
        <p:spPr>
          <a:xfrm>
            <a:off x="6178163" y="4272322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58"/>
          <p:cNvSpPr txBox="1"/>
          <p:nvPr>
            <p:custDataLst>
              <p:tags r:id="rId7"/>
            </p:custDataLst>
          </p:nvPr>
        </p:nvSpPr>
        <p:spPr>
          <a:xfrm>
            <a:off x="6479855" y="4228031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智能服务区：通过云控平台实现服务区的智能化管理，提高服务区的服务质量和效率。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41801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0" name="矩形 65"/>
          <p:cNvSpPr/>
          <p:nvPr>
            <p:custDataLst>
              <p:tags r:id="rId9"/>
            </p:custDataLst>
          </p:nvPr>
        </p:nvSpPr>
        <p:spPr>
          <a:xfrm>
            <a:off x="551935" y="1741321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66"/>
          <p:cNvSpPr txBox="1"/>
          <p:nvPr>
            <p:custDataLst>
              <p:tags r:id="rId10"/>
            </p:custDataLst>
          </p:nvPr>
        </p:nvSpPr>
        <p:spPr>
          <a:xfrm>
            <a:off x="853627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实时路况监测：通过云控平台实时监控高速公路路况，提高道路通行效率和安全性。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393047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69"/>
          <p:cNvSpPr/>
          <p:nvPr>
            <p:custDataLst>
              <p:tags r:id="rId12"/>
            </p:custDataLst>
          </p:nvPr>
        </p:nvSpPr>
        <p:spPr>
          <a:xfrm>
            <a:off x="4302540" y="1741321"/>
            <a:ext cx="180805" cy="1821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70"/>
          <p:cNvSpPr txBox="1"/>
          <p:nvPr>
            <p:custDataLst>
              <p:tags r:id="rId13"/>
            </p:custDataLst>
          </p:nvPr>
        </p:nvSpPr>
        <p:spPr>
          <a:xfrm>
            <a:off x="4604231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智能交通调度：根据实时路况信息，智能调度车辆，减少拥堵和事故发生。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44294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2" name="文本框 74"/>
          <p:cNvSpPr txBox="1"/>
          <p:nvPr>
            <p:custDataLst>
              <p:tags r:id="rId15"/>
            </p:custDataLst>
          </p:nvPr>
        </p:nvSpPr>
        <p:spPr>
          <a:xfrm>
            <a:off x="8355478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车辆安全预警：通过云控平台实时监测车辆行驶状态，提前预警车辆故障和危险情况。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4" name="矩形 73"/>
          <p:cNvSpPr/>
          <p:nvPr>
            <p:custDataLst>
              <p:tags r:id="rId16"/>
            </p:custDataLst>
          </p:nvPr>
        </p:nvSpPr>
        <p:spPr>
          <a:xfrm>
            <a:off x="8053786" y="1741321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云控平台数据交换规范的意义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云控平台数据交换规范的概念和作用</a:t>
            </a:r>
            <a:endParaRPr lang="zh-CN" altLang="en-US"/>
          </a:p>
        </p:txBody>
      </p:sp>
      <p:sp>
        <p:nvSpPr>
          <p:cNvPr id="10493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云控平台数据交换规范是智慧高速公路的核心技术之一，用于实现高速公路的智能化管理和控制。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云控平台数据交换规范定义了数据交换的格式、协议和接口，使得不同厂商的设备和系统可以相互通信和协同工作。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云控平台数据交换规范可以提高高速公路的运行效率和安全性，降低运营成本，提高服务质量。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云控平台数据交换规范是实现智慧高速公路的关键技术，对于推动高速公路的智能化发展具有重要意义。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云控平台数据交换规范在智慧高速公路中的应用</a:t>
            </a:r>
            <a:endParaRPr lang="zh-CN" altLang="en-US"/>
          </a:p>
        </p:txBody>
      </p:sp>
      <p:sp>
        <p:nvSpPr>
          <p:cNvPr id="104940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提高数据分析能力：通过统一的数据交换规范，可以实现高速公路数据的集中管理和分析，提高数据分析能力和决策效率。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促进智慧高速公路建设：通过数据交换规范，可以实现高速公路各系统的互联互通，促进智慧高速公路的建设和发展。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提高数据传输效率：通过统一的数据交换规范，实现高速公路各系统之间的数据共享和传输，提高数据传输效率。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保障数据安全：通过数据交换规范，可以保障高速公路数据传输的安全性和完整性，防止数据泄露和篡改。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云控平台数据交换规范的意义和价值</a:t>
            </a:r>
            <a:endParaRPr lang="zh-CN" altLang="en-US"/>
          </a:p>
        </p:txBody>
      </p:sp>
      <p:sp>
        <p:nvSpPr>
          <p:cNvPr id="10494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提高数据传输效率：通过统一的数据交换规范，可以降低数据传输的延迟和错误率，提高数据传输效率。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保障数据安全：通过统一的数据交换规范，可以保障数据传输的安全性，防止数据泄露和篡改。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促进数据共享：通过统一的数据交换规范，可以实现不同部门、不同系统之间的数据共享，提高数据利用效率。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降低开发成本：通过统一的数据交换规范，可以降低软件开发和维护的成本，提高软件开发效率。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云控平台数据交换规范的制定和实施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制定云控平台数据交换规范的原则和方法</a:t>
            </a:r>
            <a:endParaRPr lang="zh-CN" altLang="en-US"/>
          </a:p>
        </p:txBody>
      </p:sp>
      <p:sp>
        <p:nvSpPr>
          <p:cNvPr id="10496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原则：安全性、可靠性、可扩展性、可维护性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方法：采用标准化的数据交换协议，如HTTP、FTP等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制定过程：分析需求、设计数据交换模型、制定数据交换规范、测试和验证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实施过程：部署云控平台、配置数据交换接口、进行数据交换测试和验证、持续优化和改进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https://d.book118.com/096040242242010030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Wingdings</vt:lpstr>
      <vt:lpstr>Office Theme</vt:lpstr>
      <vt:lpstr>智慧高速公路——云控平台数据交换规范</vt:lpstr>
      <vt:lpstr>目录</vt:lpstr>
      <vt:lpstr>添加章节标题</vt:lpstr>
      <vt:lpstr>智慧高速公路概述</vt:lpstr>
      <vt:lpstr>智慧高速公路的定义和特点</vt:lpstr>
      <vt:lpstr>智慧高速公路的发展历程</vt:lpstr>
      <vt:lpstr>智慧高速公路的应用场景</vt:lpstr>
      <vt:lpstr>云控平台数据交换规范的意义</vt:lpstr>
      <vt:lpstr>云控平台数据交换规范的概念和作用</vt:lpstr>
      <vt:lpstr>云控平台数据交换规范在智慧高速公路中的应用</vt:lpstr>
      <vt:lpstr>云控平台数据交换规范的意义和价值</vt:lpstr>
      <vt:lpstr>云控平台数据交换规范的制定和实施</vt:lpstr>
      <vt:lpstr>制定云控平台数据交换规范的原则和方法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2024-08-29T07:03:57.962</cp:lastPrinted>
  <dcterms:created xsi:type="dcterms:W3CDTF">2024-08-28T23:03:57Z</dcterms:created>
  <dcterms:modified xsi:type="dcterms:W3CDTF">2024-08-28T23:04:00Z</dcterms:modified>
</cp:coreProperties>
</file>