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B280F-ADBB-4DFF-B387-4DE8EDD74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5A73-B65E-4E39-B407-FAE1A629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333F-D607-493E-9C92-FB3CBE08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D0A67-E052-4695-9EE4-44FCABF8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0B47C-FBFA-466B-8814-AC247EB5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0A47D6-3A62-4468-A0D2-2335E856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DCE0A-C441-41C9-9586-15D47607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BE92E-E5B5-4F56-81DF-EA9B146D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6D72B-CAC4-4359-B1EA-F8D8531C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6194-FDA8-456D-8853-3F2F054D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1CAA-D890-4923-A964-F46F431E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20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安全管理的挑战与前景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安全管理面临的挑战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安全管理的前景展望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应对安全管理挑战的策略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安全管理实践案例分享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随着互联网和物联网技术的快速发展，信息安全、网络安全、数据安全等问题日益突出，对安全管理提出了更高的要求。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信息化时代的安全挑战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保障企业、组织和个人资产安全，维护正常的生产、经营和社会秩序，推动信息化建设的健康发展。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通过制定和执行安全管理制度、加强安全教育和培训等措施，预防安全事故的发生，减少人员伤亡和财产损失。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通过不断学习和掌握新的安全技术和方法，提高安全管理水平，更好地应对各种安全威胁和挑战。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安全管理是信息化建设的重要组成部分，只有做好安全管理，才能保障信息化建设的顺利进行，推动企业和组织的快速发展。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保障信息化建设的顺利进行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安全管理面临的挑战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利用大量请求拥塞目标服务器，使其无法提供正常服务。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高级持续性威胁（APT）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针对特定目标进行长期、复杂的网络攻击，难以防范和应对。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通过加密文件、锁定系统等手段，向受害者索取赎金，造成巨大经济损失。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网络安全威胁多样化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由于技术漏洞或人为因素导致敏感数据泄露，损害个人和企业利益。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隐私侵犯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未经授权收集、使用或泄露个人数据，侵犯个人隐私权。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数据篡改与破坏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对数据进行恶意篡改或破坏，影响数据完整性和可用性。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新技术应用带来的挑战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云计算的广泛应用使得数据安全和隐私保护面临新的威胁和挑战。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物联网设备的普及和互联互通增加了攻击面和安全隐患。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人工智能与机器学习安全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AI和ML技术的快速发展带来了新的安全问题和挑战，如对抗性攻击和数据投毒等。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国内外法规差异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不同国家和地区的数据保护和隐私法规存在差异，给企业跨国经营带来挑战。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合规性要求不断提高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随着法规不断完善和趋严，企业需要不断适应和满足更高的合规性要求。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法律责任与处罚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违反法规可能导致严重的法律责任和经济处罚，对企业声誉和利益造成损害。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安全管理的前景展望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人工智能与安全自动化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威胁检测与响应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通过机器学习算法分析用户行为，识别异常行为并自动采取相应措施。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行为分析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智能安全策略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基于AI的安全策略能够自适应地调整安全设置，以应对不断变化的威胁环境。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利用AI技术实现自动化的威胁检测和响应，提高安全运营效率。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无边界安全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零信任架构强调“永不信任，始终验证”的原则，适用于无边界的网络环境。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多因素身份验证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通过多因素身份验证确保只有授权用户能够访问资源。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限制用户和应用程序的访问权限，仅授予完成任务所需的最小权限。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零信任安全架构的普及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制定和执行云安全策略，确保云端数据的安全性和隐私保护。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云安全策略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提供安全的远程访问解决方案，如VPN和零信任网络访问（ZTNA）。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远程访问安全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实时监控云环境的安全状况，及时发现并应对潜在威胁。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云安全监控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云安全与远程办公的整合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https://d.book118.com/096042045021010042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2024-09-09T08:52:22.116</cp:lastPrinted>
  <dcterms:created xsi:type="dcterms:W3CDTF">2024-09-09T00:52:22Z</dcterms:created>
  <dcterms:modified xsi:type="dcterms:W3CDTF">2024-09-09T00:52:24Z</dcterms:modified>
</cp:coreProperties>
</file>