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85F1F-D1D9-4FC3-9491-C4D0E7F3E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D2136-4673-41A1-AA80-6E9FB13FF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6BD3A-18A3-4B3D-AC8C-405565BA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094FF-FF29-47F7-96E4-5106E935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E06EE6-B798-47A8-96C5-BA273CDEA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E1C1DB-6EEB-4217-94A9-ABD4AFE08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41422-88F9-4285-AD58-08C440846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4DAEE-1DC6-408E-B165-FFEC4B3F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16838-712D-44AB-A674-6481EC3BE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61205-5E17-4608-9722-FAC587EB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9F792-CFD7-4334-B4FC-D0497406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4210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智慧园区大数据智慧管理云平台的优势与特点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智慧园区大数据智慧管理云平台特点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智慧园区大数据智慧管理云平台实施策略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智慧园区是指通过云计算、物联网、大数据、人工智能等新一代信息技术，实现园区信息化、智能化管理与服务的新型园区。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随着技术的不断进步和应用需求的不断提高，智慧园区正朝着数字化、网络化、智能化、绿色化方向发展。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通过智慧管理云平台，实现园区各项管理工作的信息化、智能化，提高管理效率和管理水平。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提高园区管理效率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促进园区产业升级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5" r="18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智慧园区建设有助于推动园区内企业技术创新和产业升级，提高园区整体竞争力。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智慧园区建设可以为居民提供更加便捷、高效、安全的生活服务，提升居民生活质量。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智慧园区建设意义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通过物联网技术，对园区内各类数据进行实时采集和整合，为大数据分析提供数据基础。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运用大数据技术对采集的数据进行分析和挖掘，发现数据之间的关联和规律，为园区管理和决策提供支持。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将大数据分析结果以可视化形式呈现，为园区管理者提供更加直观、便捷的数据展示方式，同时将数据应用于园区的各项管理和服务中，推动园区的智能化发展。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31" r="122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确保数据采集过程中的数据安全性，包括数据的加密传输、访问控制等。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支持从各种传感器、设备、系统、应用等数据源中实时或批量采集数据。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对采集的数据进行清洗、转换、标准化处理，以便于后续的数据存储和分析。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采用分布式存储技术，支持海量数据的存储和扩展。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提供数据备份和恢复机制，确保数据的可靠性和可用性。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通过建立数据索引、压缩、分区等手段，提高数据的查询和处理效率。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数据索引与优化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支持实时数据流处理，满足对数据的实时分析和响应需求。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提供批处理能力，对历史数据进行周期性或触发式的处理和分析。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数据挖掘与机器学习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运用数据挖掘和机器学习技术，发现数据中的潜在价值和关联关系。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个性化应用服务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多租户支持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开放API接口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安全性与权限管理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应用服务层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根据用户需求，提供个性化的应用服务，如定制化的报表、预警、预测等。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提供开放的API接口，允许第三方开发者基于平台进行二次开发和集成。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支持多租户模式，满足不同用户或组织在统一平台上的独立应用需求。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确保应用服务的安全性，包括用户身份认证、访问控制、数据加密等，并提供灵活的权限管理机制。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智慧园区大数据智慧管理云平台优势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通过大数据分析和云计算技术，实现园区各项业务流程的自动化管理，减少人工干预，提高工作效率。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自动化流程管理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平台可实时监控园区各项运营指标，及时发现问题并预警，确保园区安全、高效运行。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通过对海量数据的挖掘和分析，为园区管理者提供科学、准确的决策依据，提高决策效率和质量。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提高运营效率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云平台可实现园区内各项资源的共享，避免重复建设和浪费，降低运营成本。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通过对园区能源使用情况的实时监控和优化调度，实现节能减排，降低能源成本。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利用大数据和人工智能技术，实现园区设施的智能化维护和预测性维护，减少维修成本和停机时间。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降低运营成本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通过对用户需求和偏好的分析，提供个性化、定制化的服务，提高用户满意度。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平台可智能化响应用户需求，提供快速、准确的服务响应和解决方案。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多渠道交互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支持多种交互方式，如手机APP、微信公众号、小程序等，方便用户随时随地获取服务。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https://d.book118.com/096042100021010042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2024-09-09T08:52:23.464</cp:lastPrinted>
  <dcterms:created xsi:type="dcterms:W3CDTF">2024-09-09T00:52:23Z</dcterms:created>
  <dcterms:modified xsi:type="dcterms:W3CDTF">2024-09-09T00:52:25Z</dcterms:modified>
</cp:coreProperties>
</file>