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4BBD-E63B-4142-ACCC-9BC2023C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85FE4-1F16-49C6-BA3A-F7F48A2C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601C-936E-4467-8832-3F92602F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C5C2C-7E69-4D66-840E-36FF4E91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B82FC-DAC5-459B-AE2A-3A040249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88F7E-E04A-4E7D-8066-38973245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731F6-FA56-4404-BF29-9DF498F51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62BB9-D627-485E-AE78-AC6B8D98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70333-1BB9-4E54-BBCE-A0068793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49642-FD3A-4E2C-AD90-2D757E99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A16AC-2FED-40BD-8FDB-4276DB54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2224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社保医疗的历史沿革与政策解读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社保医疗的历史沿革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社保医疗的改革与创新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社保医疗的国际比较与借鉴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社保医疗的历史沿革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社保医疗的历史沿革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91" b="162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社保医疗政策概述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社保医疗政策是国家为了保障公民的基本医疗权益，通过社会保险的方式筹集资金，为公民提供医疗服务的制度。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社保医疗政策的基本原则是“低水平、广覆盖”，旨在保障公民的基本医疗需求，同时减轻其经济负担。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社保医疗政策由国家制定，各级政府负责实施，医疗机构提供服务，社会保险机构负责资金结算和管理。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社保医疗政策包括基本医疗保险和补充医疗保险。基本医疗保险是公民必须参加的，由国家规定保险范围和支付标准；补充医疗保险则是在基本医疗保险基础上，由个人自愿参加的补充性医疗保险。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基本医疗保险的保险范围包括药品、诊疗、手术、住院等医疗费用，支付标准由国家统一规定。补充医疗保险的保险范围和支付标准则由各地区自行制定。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社保医疗政策的参保方式包括个人参保和单位参保。个人参保适用于无工作单位或自由职业者，单位参保则适用于有工作单位的人员。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076" r="1307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社保医疗政策的具体内容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社保医疗政策实施以来，有效地缓解了公民的医疗负担，提高了医疗服务的质量和可及性。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社保医疗政策的实施，促进了医疗服务市场的竞争和改革，推动了医疗服务水平的提升。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社保医疗政策的实施，也带来了一些问题，如医疗资源的不均衡分布、医疗服务的质量参差不齐等，需要进一步改进和完善。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7" b="709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社保医疗政策的影响与效果评估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社保医疗的改革与创新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提高医疗保障水平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通过改革，提高医疗保障水平，使参保人员能够享受到更加优质、高效的医疗服务。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促进医疗卫生事业发展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改革旨在推动医疗卫生事业的持续发展，提高整个行业的服务质量和效率。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保障全体公民基本医疗需求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社保医疗改革旨在确保全体公民能够获得基本医疗保障，满足其基本医疗需求。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社保医疗改革的目标与原则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https://d.book118.com/096042224001010040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2024-09-06T02:56:25.911</cp:lastPrinted>
  <dcterms:created xsi:type="dcterms:W3CDTF">2024-09-05T18:56:25Z</dcterms:created>
  <dcterms:modified xsi:type="dcterms:W3CDTF">2024-09-05T18:56:27Z</dcterms:modified>
</cp:coreProperties>
</file>