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0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AE12B9F-623C-417D-BCBE-FDB8B4B7FDF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B9306-4300-4000-8AB0-A70348B97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DA192-79EF-4E38-8F40-203255435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2E8D9-3FC1-4727-8C57-06D5A263C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72EF3C-FE1F-46A1-8894-2A3BC2CCB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B76FFC-8426-473D-A176-CECAD199E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8B628B-68F1-419A-8ADA-2B1477F6B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DD044E-0EC8-4FB1-9C2F-87F0A8011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E1F034-9655-4503-961F-549E38057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7EE40A-DDC7-4827-AC24-32AEB156C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E84030-C67C-448F-A752-E79D8D49B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04730-0A49-428E-ADF4-CDCBC5642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3685448-828D-472A-A3C1-A6FB651BF7F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EA100CF-8BA3-4568-AA7A-7C9CAAE86F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2.png" /><Relationship Id="rId4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15.png" /><Relationship Id="rId5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6.png" /><Relationship Id="rId3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044103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三级医师查房制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三级医师查房制简介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三级医师查房的流程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三级医师查房制度的实施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三级医师查房制度的效果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三级医师查房制度的启示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三级医师查房制度的展望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三级医师查房制简介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三级医师查房制概述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三级医师查房制是指在医院内实行的一种医疗管理制度，通过三级医师进行查房，以确保患者得到全面的医疗服务和照顾。这种制度可以提高医疗质量和安全水平，保障患者的健康。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三级医师查房制发挥重要作用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三级医师查房制在医疗机构中发挥着重要的作用，通过丰富的临床经验和专业知识，三级医师可以确保患者获得最佳的治疗方案，从而提高患者的生存率和治愈率。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49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三级医师查房的流程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三级医生查房前的准备工作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在进行查房前，三级医生需要花时间了解患者的病情资料，包括病史、检查结果、治疗方案等。这样可以帮助医生制定查房计划，为后续的查房工作提供指导。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其他医师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知识面广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患者关怀多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沟通技巧强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实习医师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学习积极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执行力强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需指导多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三级医师查房流程对比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三级医师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专业水平高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责任心强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引领团队发展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1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32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233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234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235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三级医师查房制度的实施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9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三级医生查房的困难与挑战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1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实施三级医生查房制度可能面临医生时间不足，工作量大等困难与挑战。为保证查房的质量和效率，需要克服这些困难，确保医护人员能够顺利执行查房任务。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3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4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5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6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7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三级医生查房制度的成效评估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26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90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93" name="Picture 5" descr="C:/Users/Administrator/Desktop/ppt模板/图片素材/真人/QQ截图20240310101913.pngQQ截图20240310101913"/>
          <p:cNvPicPr/>
          <p:nvPr/>
        </p:nvPicPr>
        <p:blipFill>
          <a:blip r:embed="rId2"/>
          <a:srcRect t="4907" b="4907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294" name="Picture 6" descr="C:/Users/Administrator/Desktop/ppt模板/图片素材/真人/91d78118884c4e968e9e5ddf35220eb1.jpg91d78118884c4e968e9e5ddf35220eb1"/>
          <p:cNvPicPr/>
          <p:nvPr/>
        </p:nvPicPr>
        <p:blipFill>
          <a:blip r:embed="rId3"/>
          <a:srcRect t="2640" b="2640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295" name="Picture 7" descr="C:/Users/Administrator/Desktop/ppt模板/图片素材/真人/QQ截图20240310102814.pngQQ截图20240310102814"/>
          <p:cNvPicPr/>
          <p:nvPr/>
        </p:nvPicPr>
        <p:blipFill>
          <a:blip r:embed="rId4"/>
          <a:srcRect t="9328" b="9328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296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定量评估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建立完善的评估指标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数据分析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定性评估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评估体系建设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案例分析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反馈机制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持续改进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迭代优化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三级医生查房制度的未来发展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随着医疗技术的不断发展和医疗制度的完善，三级医生查房制度在未来将会更加普及和规范。这将进一步提高医院的服务质量，保障患者的医疗安全，推动整个医疗行业的发展。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1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1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3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04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三级医师查房制度的效果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0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1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8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品牌价值增强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树立医院良好形象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吸引更多患者选择就诊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1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竞争力提升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与其他医院形成差异化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吸引人才加入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4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社会信任度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提升医院在社会的美誉度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扩大医院知名度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三级医生查房对医院管理的影响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7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8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整体管理水平提升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优化医疗流程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提升医疗服务质量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6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6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81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https://d.book118.com/096044103040010103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三级医师查房制</vt:lpstr>
      <vt:lpstr>目录</vt:lpstr>
      <vt:lpstr>第1章 三级医师查房制简介</vt:lpstr>
      <vt:lpstr> </vt:lpstr>
      <vt:lpstr>三级医师查房制发挥重要作用</vt:lpstr>
      <vt:lpstr>第2章 三级医师查房的流程</vt:lpstr>
      <vt:lpstr> </vt:lpstr>
      <vt:lpstr>三级医师查房流程对比</vt:lpstr>
      <vt:lpstr>第3章 三级医师查房制度的实施</vt:lpstr>
      <vt:lpstr>三级医生查房的困难与挑战</vt:lpstr>
      <vt:lpstr>三级医生查房制度的成效评估</vt:lpstr>
      <vt:lpstr> </vt:lpstr>
      <vt:lpstr>第4章 三级医师查房制度的效果</vt:lpstr>
      <vt:lpstr>三级医生查房对医院管理的影响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2024-09-28T09:48:31.885</cp:lastPrinted>
  <dcterms:created xsi:type="dcterms:W3CDTF">2024-09-28T01:48:31Z</dcterms:created>
  <dcterms:modified xsi:type="dcterms:W3CDTF">2024-09-28T01:48:34Z</dcterms:modified>
</cp:coreProperties>
</file>