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B45747-1C08-4427-9BC7-182D4451EA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17FFEF-C8E6-4AAF-A54E-9E0B0EFBD0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8CC759-6FAA-4288-90B4-9D4175DA61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1FC57F-90D8-404C-B4B3-49DD8B2F25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C84148-94CA-45E4-B343-346C4D3796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F1C50F-7F40-4E3C-865B-31623ECBD1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90A0E0-19F8-4E5F-A956-314E5AA7B5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8C8F80-400F-4442-9784-B803F98103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846584-73A4-48BB-9867-6095E3F5E1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A6771A-4D2C-4D62-AB45-76FC297544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4274C4-FB90-4010-8430-C7BE8B5150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045221130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大学生物化学课件脂类代谢</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chemeClr val="dk1">
                  <a:alpha val="100000"/>
                </a:schemeClr>
              </a:solidFill>
              <a:latin typeface="Microsoft Yahei"/>
              <a:ea typeface="Microsoft Yahei"/>
              <a:cs typeface="Microsoft Yahei"/>
            </a:endParaRP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脂类概述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脂类的消化与吸收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脂肪酸的代谢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甘油磷脂代谢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固醇类代谢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实验诊断与防治原则</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985" r="998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脂类是构成细胞膜、细胞器膜以及神经组织的主要成分，对维持细胞结构和功能至关重要。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脂类是生物体的重要组成成分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脂肪是体内重要的能量储存形式，当机体需要时，脂肪可以分解产生甘油和脂肪酸，进入能量代谢途径。</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脂类参与能量代谢</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某些脂类及其代谢产物在细胞信号传导中发挥重要作用，如磷脂酰肌醇、花生四烯酸等。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脂类与信号传导</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脂类代谢的重要性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781" r="2678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动脉粥样硬化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脂类代谢异常是动脉粥样硬化的重要危险因素，其中低密度脂蛋白胆固醇（LDL-C）的升高和高密度脂蛋白胆固醇（HDL-C）的降低与动脉粥样硬化的发生密切相关。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脂肪肝</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脂肪肝是脂肪在肝脏内过度沉积所致，与脂类代谢异常、胰岛素抵抗等因素有关。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其他疾病</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脂类代谢异常还与肥胖、糖尿病、高血压等多种疾病的发生和发展有关。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脂类代谢与疾病的关系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本课件旨在介绍脂类代谢的基本概念、代谢途径、调控机制以及与疾病的关系，帮助学生全面了解脂类代谢的重要性和相关知识。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课件目的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课件将涵盖脂类的分类和功能、脂类的消化和吸收、脂肪酸的合成和氧化、甘油磷脂和固醇的代谢、血脂和脂蛋白代谢、脂类代谢的调控以及与疾病的关系等方面的内容。通过学习，学生将能够掌握脂类代谢的基本知识和相关技能，为未来的学习和工作打下坚实的基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内容概述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课件目的和内容概述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脂类概述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289" r="3428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脂类是生物体内一类不溶于水而溶于有机溶剂的有机化合物，包括脂肪和类脂两大类。</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脂肪又称甘油三酯，是由甘油和脂肪酸组成的酯类；类脂则包括磷脂、糖脂、固醇及其衍生物等。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脂类的定义与分类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454" r="1545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能量储存</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生物膜组成</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激素和维生素合成</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保护作用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脂类的生理功能</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脂肪是生物体内主要的储能物质，每克脂肪完全氧化可释放约39kJ的能量。</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某些固醇类物质是合成激素（如性激素）和维生素（如维生素D）的前体。</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磷脂和糖脂是构成生物膜的重要成分，对维持细胞结构和功能至关重要。</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皮下脂肪具有保温、缓冲和减压等作用，对保护内脏器官也有一定意义。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化学结构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脂类分子由疏水的烃基和亲水的极性基团组成，这种两亲性使得脂类能够在水环境中形成独特的结构。</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物理性质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脂类在常温下多为固体或半固体，不溶于水，易溶于有机溶剂，具有润滑性和一定的机械强度。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化学性质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脂类在一定条件下可发生水解、氧化、氢化等反应，这些反应在生物体内具有重要的生理意义。例如，脂肪水解可产生甘油和脂肪酸，供机体利用；脂肪酸氧化可释放能量；氢化则可使不饱和脂肪酸转化为饱和脂肪酸。</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脂类的化学结构与性质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脂类的消化与吸收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03" r="90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小肠消化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小肠是脂类消化的主要场所，胰液和胆汁中的酶类将脂类分解为甘油和脂肪酸等小分子物质。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口腔消化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口腔中的唾液不包含能够分解脂类的酶，但咀嚼过程可以增加脂类与后续消化酶的接触面积。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胃内消化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胃内的酸性环境和胃蠕动有助于脂类的乳化，但胃内并不产生直接分解脂类的酶。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脂类的消化过程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脂类的吸收机制</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乳化作用</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胆汁中的胆盐将脂类乳化为微小的油滴，增加了与小肠黏膜的接触面积。</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酶解作用</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胰液中的酶类将乳化的脂类进一步分解为可被小肠黏膜吸收的甘油和脂肪酸。</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被动扩散与主动转运</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短链和中链脂肪酸可通过被动扩散进入小肠黏膜细胞，长链脂肪酸则需依赖特殊转运蛋白进行主动转运。</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淋巴循环</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被吸收的脂类在小肠黏膜细胞内重新合成为乳糜微粒，通过淋巴循环进入血液循环。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072" r="2407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不同种类的脂类其消化和吸收速度不同，如饱和脂肪酸和不饱和脂肪酸的消化和吸收存在差异。</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脂类种类</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食物组成</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胃肠道功能</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个体差异</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食物中的其他成分如蛋白质、碳水化合物等也会影响脂类的消化和吸收。</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胃肠道的蠕动、酸碱度以及消化酶分泌等功能状态均会影响脂类的消化和吸收。</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不同个体对脂类的消化和吸收能力存在差异，如年龄、健康状况等因素均会影响脂类的代谢。</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影响脂类消化与吸收的因素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脂肪酸的代谢</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合成部位与原料</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主要在肝脏和脂肪组织中进行，以乙酰CoA为主要原料，通过脂肪酸合成酶系催化合成。</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合成过程</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包括缩合、还原、脱水、再还原等步骤，反复进行形成长链脂肪酸。</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分解过程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脂肪酸在氧供充足条件下，可氧化分解为乙酰CoA，释放能量供机体利用。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脂肪酸的合成与分解</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包括β-氧化和α-氧化两种主要方式，其中β-氧化是脂肪酸氧化的主要途径。</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氧化方式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750" r="17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氧化过程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能量产生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8833" b="8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在酶的作用下，脂肪酸逐步脱氢、加水、再脱氢、硫解，生成乙酰CoA和少两个碳原子的脂酰CoA。</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乙酰CoA进入三羧酸循环彻底氧化，生成CO2和H2O，并释放大量能量供机体利用。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脂肪酸的氧化与能量产生</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https://d.book118.com/096045221130010052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2024-09-18T23:40:06.865</cp:lastPrinted>
  <dcterms:created xsi:type="dcterms:W3CDTF">2024-09-18T15:40:06Z</dcterms:created>
  <dcterms:modified xsi:type="dcterms:W3CDTF">2024-09-18T15:40:09Z</dcterms:modified>
</cp:coreProperties>
</file>