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2F714-AFA9-4E36-9964-C6D833487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0F8D7-DBAA-4A9B-BFB7-994FCD4C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0E98D-3AF2-4D31-9B9D-426D5EB55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2BC91-EE60-45FA-AB27-22939C5EE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6BD46-C98E-4340-9360-7D308CB6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13FEB-D890-46EE-B405-B5AEBC5F4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DB9C7-8697-4B65-ACB6-03624328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37277-5DDE-4201-92BF-77E6C20A6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ABD78-BEAC-4C00-A08D-73E305BF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6A025-0561-48AF-8169-B8C2FF39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E4847-F58A-4C8D-BBCE-2DC14B415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50101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环保风险评估策略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环保风险评估实践案例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环保风险评估挑战与展望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环保风险评估是对潜在的环境危害进行识别、分析和评价的过程，旨在预防和减少环境污染，保护生态环境和人类健康。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通过评估环境风险，为决策者提供科学依据，制定有效的风险管理措施和政策，降低环境风险，促进可持续发展。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科学性、公正性、透明性、参与性、预防性。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包括定性评估、定量评估和半定量评估。具体方法如风险矩阵法、故障树分析法、事件树分析法等。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环保风险分类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按风险来源分类：自然风险、人为风险。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按风险性质分类：物理风险、化学风险、生物风险。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按风险影响范围分类：局部风险、区域风险、全球风险。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按风险发生概率和后果分类：高风险、中风险、低风险。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工业企业排放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识别区域内工业企业的类型、数量、排放物种类及排放量，评估其对环境的潜在影响。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分析农业活动中的农药、化肥使用，畜禽养殖等对环境的影响。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城市生活污染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研究城市生活垃圾、生活污水等处理不当对环境的危害。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风险源识别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预测污染物在大气中的扩散范围，及其对周边地区空气质量的影响。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333" r="9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分析污染物在水体中的迁移转化规律，预测其对水质和生态系统的影响。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研究污染物在土壤中的累积和迁移过程，评估其对土壤质量和农作物安全的影响。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393" b="23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研究环保风险对农业生产区土壤质量、灌溉水源等的影响，保障农产品安全。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识别生态保护区内的珍稀濒危物种及其生境，评估环保风险对生态保护区的影响。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分析环保风险对周边居民生活质量的影响，如空气质量、噪声等。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环保风险评估方法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利用专家经验、知识和判断力对环保风险进行主观评估。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通过匿名方式征求专家意见，经过反复征求、归纳、修改，最后汇总成专家基本一致的看法，作为评估的结果。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对系统可能发生的故障事件（顶事件）与可能导致其发生的原因（中间事件和底事件）之间的逻辑关联进行分析，构建故障树模型，进而进行定性评估。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通过分析历史数据或模拟实验，确定风险事件发生的概率及后果，进而计算风险指标。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运用模糊数学理论，将环保风险因素进行量化处理，通过建立模糊评估模型对风险进行定量评估。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通过计算机模拟技术，随机抽取风险因素样本，模拟风险事件发生的过程及结果，进而进行定量评估。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https://d.book118.com/096050101225010044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2024-09-13T10:27:33.616</cp:lastPrinted>
  <dcterms:created xsi:type="dcterms:W3CDTF">2024-09-13T02:27:33Z</dcterms:created>
  <dcterms:modified xsi:type="dcterms:W3CDTF">2024-09-13T02:27:35Z</dcterms:modified>
</cp:coreProperties>
</file>