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CB0438-B497-464B-AB16-546457A6D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AE7DE6-A39E-4ADA-BC28-ABB555939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527E89-ADBC-4003-A711-4D92FA857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67D4CF-B424-44F1-890D-5C7FF5F80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461B6F-1793-4F09-BCAE-D7D12B0ED7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FE815B-1E31-48CE-A784-63A710C009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17F771-D167-492C-AE1C-A177F89D3C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0EF683-21EB-4E35-B413-AE8C789CB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2A451F-1DFC-47C7-B02B-DF08240B34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19ABA8-78FA-490B-8625-ACA677064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9D62E2-36C2-48B2-A802-5FBD37053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5100213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大学生职业生涯规划与就业指导课件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职业生涯规划重要性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认识自我与职业定位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行业分析与专业选择建议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求职技巧与面试攻略分享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职场新人心态调整与角色转变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创新创业意识培养与实践指导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职业生涯规划重要性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提升就业竞争力</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明确职业目标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通过职业生涯规划，大学生可以明确自己的职业目标和发展方向，有针对性地提升自身能力和素质，从而增加就业竞争力。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积累实践经验</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职业生涯规划鼓励大学生积极参加实习、社会实践等活动，积累实际工作经验，提升职业素养和实际操作能力。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拓展人际关系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通过职业生涯规划，大学生可以主动拓展与职业相关的人际关系，建立广泛的人脉资源，为未来的职业发展打下坚实基础。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职业生涯规划帮助大学生全面认识自己，发掘自身潜力和优势，找到最适合自己的职业领域和发展路径。</a:t>
            </a:r>
          </a:p>
        </p:txBody>
      </p:sp>
      <p:pic>
        <p:nvPicPr>
          <p:cNvPr id="6" name="Picture 6"/>
          <p:cNvPicPr>
            <a:picLocks noChangeAspect="1"/>
          </p:cNvPicPr>
          <p:nvPr/>
        </p:nvPicPr>
        <p:blipFill>
          <a:blip r:embed="rId2"/>
          <a:srcRect l="14208" r="14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发掘自身潜力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通过规划自己的职业生涯，大学生可以选择自己热爱的职业，实现个人兴趣和职业发展的有机结合，提升职业满足感和幸福感。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提升职业满足感</a:t>
            </a:r>
          </a:p>
        </p:txBody>
      </p:sp>
      <p:pic>
        <p:nvPicPr>
          <p:cNvPr id="10" name="Picture 10"/>
          <p:cNvPicPr>
            <a:picLocks noChangeAspect="1"/>
          </p:cNvPicPr>
          <p:nvPr/>
        </p:nvPicPr>
        <p:blipFill>
          <a:blip r:embed="rId3"/>
          <a:srcRect t="14375" b="14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458" r="16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职业生涯规划是大学生实现自我价值的重要途径，通过不断努力和拼搏，实现自己的职业梦想和目标，为社会做出更大的贡献。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实现自我价值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实现个人价值最大化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提高社会整体效益</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通过职业生涯规划，大学生可以更好地适应社会发展需求，提高社会整体效益和生产力水平。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合理配置人力资源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职业生涯规划有助于社会人力资源的合理配置，减少人才浪费和结构性失业等问题，促进社会经济的高效运行。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推动社会进步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职业生涯规划鼓励大学生积极投身社会建设和发展，推动社会进步和文明进步，实现个人价值和社会价值的有机统一。</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292" r="12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促进社会和谐发展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认识自我与职业定位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兴趣爱好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分析个人兴趣爱好，如阅读、旅游、体育、艺术等，了解自己对哪些领域感兴趣。</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特长技能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评估个人在某一领域或行业中所具备的特殊技能或才能，如编程、设计、沟通、领导等。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经历成果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回顾个人在学习、实践、社团等方面的经历，分析在这些经历中所取得的成果和收获。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兴趣爱好及特长分析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优势分析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根据个人性格特点，挖掘自己在职业发展中的潜在优势，如细心、耐心、创新、执行力等。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劣势识别</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诚实地面对自己的不足之处，识别在职业发展中可能存在的劣势，如缺乏自信、沟通能力不足等。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性格特点</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分析个人的性格特点，如内向、外向、理性、感性等，了解自己在不同情境下的表现。</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性格特点与优势挖掘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目标设定</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根据个人兴趣爱好、特长技能、性格特点以及价值观，设定明确的职业发展目标，包括短期目标和长期目标。</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行动计划</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制定实现职业发展目标的具体行动计划，包括学习计划、实践计划、拓展计划等，确保自己能够按照计划逐步推进。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价值观澄清</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明确个人的核心价值观，如家庭、事业、健康、财富等，了解自己在不同价值观之间的取舍和平衡。</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价值观澄清及目标设定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行业分析与专业选择建议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随着技术的快速发展，人工智能和大数据领域将持续火热，相关专业如计算机科学、数据科学等将具有广阔的就业前景。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人工智能与大数据</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随着人们健康意识的提高和生物医药技术的进步，生物医药与健康产业将迎来更多发展机遇，相关专业如生物科学、医学等将备受瞩目。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生物医药与健康产业</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在全球推动绿色发展的背景下，新能源与环保产业将具有巨大的市场潜力，相关专业如新能源科学与工程、环境科学与工程等将受到热捧。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新能源与环保产业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热门行业趋势预测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计算机科学与技术</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该专业涵盖了计算机硬件、软件与网络技术的开发、应用等方面，具有广泛的就业前景，可从事IT行业、科研机构、教育等领域的工作。</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金融学</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金融学专业涉及银行、证券、保险等多个领域，就业前景广阔，可在金融机构、政府部门、企事业单位等从事金融管理、投资分析等方面的工作。</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机械设计制造及其自动化</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该专业培养具备机械设计制造基础知识与应用能力的人才，可在机械制造、汽车制造等领域从事设计、制造、科技开发等方面的工作。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专业设置及就业前景评估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跨专业发展可能性探讨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文学与传媒的结合可以培养既具有文学素养又具有传媒技能的人才，可在新闻、广告、公关等领域发挥重要作用。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文学与传媒的跨专业发展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随着金融科技的发展，计算机科学与技术与金融学的结合越来越紧密，可培养既懂计算机技术又懂金融知识的复合型人才。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计算机科学与技术与金融学的跨专业发展</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生物医学领域对精密机械的需求越来越高，机械设计制造及其自动化专业的人才在生物医学领域也有很大的发展空间。</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机械设计制造及其自动化与生物医学的跨专业发展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求职技巧与面试攻略分享</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https://d.book118.com/096051002130010052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2024-09-18T23:40:13.246</cp:lastPrinted>
  <dcterms:created xsi:type="dcterms:W3CDTF">2024-09-18T15:40:13Z</dcterms:created>
  <dcterms:modified xsi:type="dcterms:W3CDTF">2024-09-18T15:40:15Z</dcterms:modified>
</cp:coreProperties>
</file>