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3B61811-DB45-4823-98E3-C51D3B55BAF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59981-45A1-4575-9A92-DF3CFD7B3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405C4-A055-4DC0-B5A6-8768833CB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E6F91-F751-4250-803E-C2331F058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D252A-C974-4208-82E1-D10259D22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2ACA45-E70E-44D4-BCA4-68A5C899A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E0DF0B-0B22-418F-9AD8-7C6284F24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29A0F0-DC78-4E77-BB7F-A1156750E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85E3B-EE25-40FB-8F4E-0138C456F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A55ED-55BD-4142-ACBE-C69B87AD6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B905C-433D-4D60-A7EA-EE3B2F771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0FFED-5907-4044-9073-C22855F63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58393C3-4612-4D53-95D5-69669A69E54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246EAC0-F9BF-421B-BFEC-68CF2B97556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5201105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商业策略实施总结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064040" y="4151520"/>
            <a:ext cx="4063680" cy="1081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DADA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策略规划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市场营销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财务管理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人力资源管理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实施过程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策略规划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https://d.book118.com/096052011052010103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商业策略实施总结PPT</vt:lpstr>
      <vt:lpstr>目录</vt:lpstr>
      <vt:lpstr>第1章 策略规划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2024-09-28T12:42:48.779</cp:lastPrinted>
  <dcterms:created xsi:type="dcterms:W3CDTF">2024-09-28T04:42:48Z</dcterms:created>
  <dcterms:modified xsi:type="dcterms:W3CDTF">2024-09-28T04:42:50Z</dcterms:modified>
</cp:coreProperties>
</file>