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5CD748-106A-4E8F-9898-05DFE0B84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E39D6-0697-4182-BE9D-795851EC7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8B3C25-F3DB-4271-B33F-0D728BC7F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26839F-0B51-41EC-B367-098FB8168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1DE538-1ED3-44E4-9E7C-B0A98438DA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3CEF29-057C-42BA-81F3-4B8D8AF2C3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41554D-BAEC-4319-9887-92C356429D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DD784D-A9DA-440B-8710-C653382BAB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6FCCE8-95B0-4208-A404-44D83EF03D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0E22A-008C-47B4-AEB4-348EDE795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C90D02-FA53-440B-8B22-2A7A15079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53122044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高血压与健康促进模式的关系</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高血压影响因素分析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健康促进模式在高血压防控中应用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实证研究：高血压人群健康促进效果评估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挑战与机遇：未来发展趋势预测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流行病学特征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高血压是一种常见的心血管疾病，全球范围内发病率和死亡率均较高。它具有明显的家族聚集性，并与年龄、性别、种族、饮食、生活习惯等多种因素有关。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对健康的危害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高血压可导致心脏、血管、肾脏、视网膜等靶器官损害，增加冠心病、脑卒中、心力衰竭等心血管事件的风险。长期高血压还可导致认知功能下降、生活质量降低等不良后果。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641" r="964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健康促进模式定义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健康促进模式是指通过改善生活方式、提高自我保健意识和技能，以及加强社会支持等措施，促进个体和群体的健康水平提高的一种综合性干预策略。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对高血压的防控作用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健康促进模式在高血压的防控中具有重要作用。通过健康教育、饮食调整、增加运动、减轻精神压力等措施，可以有效地降低血压水平，减少心血管事件的风险。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健康促进模式概念及作用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本研究旨在探讨高血压与健康促进模式的关系，分析健康促进模式对高血压的防控作用及影响因素，为制定有效的高血压防控策略提供科学依据。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通过本研究可以深入了解高血压的发病机制和危险因素，揭示健康促进模式在高血压防控中的重要作用。同时，本研究结果可以为政府、医疗机构和社区等制定针对性的高血压防控措施提供理论支持和实践指导。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高血压影响因素分析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680" b="86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高血压有明显的家族聚集性，父母均有高血压，子女发病概率高达46%。约60%的高血压患者有高血压家族史。</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部分高血压患者存在与高血压相关的基因突变，如血管紧张素原基因、血管紧张素转换酶基因等。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基因突变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家族遗传</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0092" b="1009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709" r="1470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高盐、高脂、高热量饮食，以及缺乏钾、镁、钙等微量元素，容易导致血压升高。</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饮食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吸烟可使交感神经末梢释放去甲肾上腺素增加，从而使血压升高。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吸烟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过量饮酒会使血压升高，尤其是收缩压。</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饮酒</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缺乏运动或体力活动不足，容易导致身体肥胖和代谢综合征，进而引发高血压。</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缺乏运动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生活习惯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042" r="8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空气污染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空气中的有害物质如铅、镉等重金属，以及二氧化硫、氮氧化物等污染物，均可导致血压升高。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寒冷环境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寒冷环境下，人体为了保持体温，会收缩外周血管，导致血压升高。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噪音污染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长期暴露在噪音环境下，会使人产生烦躁、焦虑等情绪，从而导致血压升高。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糖尿病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糖尿病患者的高血糖状态会损伤血管内皮细胞，加速动脉粥样硬化进程，进而引发高血压。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睡眠呼吸暂停综合症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该病症患者在睡眠过程中会出现呼吸暂停现象，导致血氧饱和度下降和交感神经活性增强，进而引发高血压。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肥胖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肥胖者体内脂肪堆积过多，容易压迫血管和增加心脏负担，从而导致血压升高。</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其他潜在因素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健康促进模式在高血压防控中应用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00" r="16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提高知晓率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通过大众传媒、社区活动等多种途径普及高血压知识，提高居民对高血压的认知水平。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倡导健康生活方式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宣传健康饮食、适量运动、戒烟限酒等健康生活方式对高血压防控的重要性。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技能培训</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针对高血压患者及其家属，开展血压测量、用药管理、急症处理等技能培训。</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健康教育策略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减少食盐用量，使用定量盐勺，少吃高盐食品，如咸菜、腌制品等。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控制钠盐摄入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多吃富含钾的食物，如海带、紫菜、菠菜、香蕉等。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增加钾摄入</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控制总热量摄入，保持理想体重，避免肥胖。</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控制能量摄入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适量摄入蛋白质、脂肪和碳水化合物，保证营养均衡。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均衡膳食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合理膳食建议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https://d.book118.com/096053122044010031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2024-08-29T16:15:30.423</cp:lastPrinted>
  <dcterms:created xsi:type="dcterms:W3CDTF">2024-08-29T08:15:30Z</dcterms:created>
  <dcterms:modified xsi:type="dcterms:W3CDTF">2024-08-29T08:15:32Z</dcterms:modified>
</cp:coreProperties>
</file>