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5750139-DEE6-4DC4-A418-F14AB821D7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8D63DE-3737-4A4A-BCED-4B13B6F7FB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2A816BC-2F61-4B98-A632-9A61957823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B12C2D7-1F8B-4536-9905-62B40F4234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212CDB0-A7BC-440B-86C4-1C98DF673A3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A2AFEE2-826D-401E-A2D7-FABB143420B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B8BC354-8956-4B01-B2A8-63E297DDFCF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DB2D1B-D89A-4268-967F-EEC980E718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6D08C6-1625-46D3-A1B1-5684F3EDE6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CE5DF9-6A55-4B25-98C6-F957F20095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D3F0E0-4808-4887-BB7D-D0F015567A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6054212130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代谢控制发酵</a:t>
            </a:r>
          </a:p>
        </p:txBody>
      </p:sp>
      <p:sp>
        <p:nvSpPr>
          <p:cNvPr id="3" name="TextBox 3"/>
          <p:cNvSpPr txBox="1"/>
          <p:nvPr/>
        </p:nvSpPr>
        <p:spPr>
          <a:xfrm>
            <a:off x="489687" y="5731877"/>
            <a:ext cx="24479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dk1">
                  <a:alpha val="100000"/>
                </a:schemeClr>
              </a:solidFill>
              <a:latin typeface="Microsoft Yahei"/>
              <a:ea typeface="Microsoft Yahei"/>
              <a:cs typeface="Microsoft Yahei"/>
            </a:endParaRPr>
          </a:p>
        </p:txBody>
      </p:sp>
      <p:sp>
        <p:nvSpPr>
          <p:cNvPr id="4" name="TextBox 4"/>
          <p:cNvSpPr txBox="1"/>
          <p:nvPr/>
        </p:nvSpPr>
        <p:spPr>
          <a:xfrm>
            <a:off x="2831743" y="5731877"/>
            <a:ext cx="6934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alpha val="100000"/>
                  </a:schemeClr>
                </a:solidFill>
                <a:latin typeface="Microsoft Yahei"/>
                <a:ea typeface="Microsoft Yahei"/>
                <a:cs typeface="Microsoft Yahei"/>
              </a:rPr>
              <a:t>2024-02-02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代谢控制发酵概述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微生物代谢途径及调控机制</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发酵过程优化与控制技术</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产物分离纯化及后处理技术</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代谢控制发酵实例分析</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挑战、问题与发展趋势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01</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代谢控制发酵概述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定义与基本原理</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代谢控制发酵是一种通过调控微生物代谢途径，使其积累大量所需产物的发酵过程。</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基本原理</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通过遗传工程、代谢工程等手段，对微生物的代谢途径进行改造和优化，使微生物在特定环境条件下，将碳源、氮源等营养物质转化为目标产物。</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123" r="812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代谢控制发酵技术经历了从自然选育到基因工程改造的过程，逐渐实现了对微生物代谢途径的精准调控。</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目前，代谢控制发酵技术已在医药、食品、化工等领域得到广泛应用，并取得了显著的经济效益和社会效益。</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发展历程及现状</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现状</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发展历程</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应用领域</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代谢控制发酵技术主要应用于抗生素、氨基酸、有机酸、酶制剂、生物燃料等产品的生产。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前景展望</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随着生物技术的不断发展和进步，代谢控制发酵技术将在更多领域得到应用，同时有望实现更高效、更环保、更经济的生产过程。此外，该技术还有望为解决全球能源危机、环境污染等问题提供新的解决方案。</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1014" r="2101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应用领域与前景展望</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02</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微生物代谢途径及调控机制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159" r="13159"/>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在微生物代谢过程中，一些酶起着至关重要的作用，如糖酵解途径中的己糖激酶、磷酸果糖激酶等。这些关键酶的活性决定了代谢途径的速率和方向。</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关键酶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微生物具有多种代谢途径，如糖酵解途径、三羧酸循环、戊糖磷酸途径等。这些途径相互交织，共同完成微生物的代谢过程。</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代谢途径</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关键酶与代谢途径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1677" r="11677"/>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调控机制</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微生物通过复杂的调控机制来适应环境变化，包括酶活性的调节、基因表达的调控等。这些机制确保了微生物在不同条件下都能维持正常的代谢活动。</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影响因素</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微生物的代谢受到多种因素的影响，如温度、pH值、营养物质浓度等。这些因素的变化可能导致微生物代谢途径的改变和代谢产物的积累。</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调控机制及影响因素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基因突变</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基因突变是微生物代谢工程的重要手段之一。通过基因突变，可以改变微生物的代谢途径和产物特性，从而获得具有特定功能的工程菌株。</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代谢工程策略</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代谢工程是一种通过改造微生物代谢途径来提高产物产量或改变产物特性的技术。常用的代谢工程策略包括基因敲除、基因过表达、代谢途径重构等。这些策略的应用为微生物发酵产业的发展提供了有力支持。</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基因突变与代谢工程策略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03</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发酵过程优化与控制技术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0986" r="10986"/>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pH和渗透压调节</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通过调节培养基的pH值和渗透压，来创造有利于菌体生长和产物合成的环境。</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碳源、氮源及无机盐优化</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通过调整碳源、氮源的种类和浓度，以及无机盐的配比，来满足菌体生长和产物合成的需求。</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生长因子和前提物质添加</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针对某些特定发酵过程，需要添加适量的生长因子或前提物质，以促进菌体生长和产物合成。</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培养基组成优化方法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根据菌体生长和产物合成的最适温度，采用合适的加热或冷却方式来控制发酵温度。</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温度控制</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通过调节搅拌速度、通气量等方式，来控制发酵液中的溶氧水平，以满足菌体生长和产物合成的需求。</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溶氧控制</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采取适当的消泡措施，如添加消泡剂、调整通气量等，来防止泡沫对发酵过程的影响。</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泡沫控制</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发酵条件控制策略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https://d.book118.com/096054212130010052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2024-09-18T23:40:29.680</cp:lastPrinted>
  <dcterms:created xsi:type="dcterms:W3CDTF">2024-09-18T15:40:29Z</dcterms:created>
  <dcterms:modified xsi:type="dcterms:W3CDTF">2024-09-18T15:40:31Z</dcterms:modified>
</cp:coreProperties>
</file>