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C5D8F6-BA04-4E9C-8DB5-3B523C869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7EA72B-B3DE-40A5-9472-0BEAF6D5E3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5CCE7F-2C82-4A7D-95A2-D530A6554D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BC3B13-AD3A-4FB0-9FEB-14A15CF401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57F174-4DB1-4077-BBF3-14402DBB67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AA78E6-CA32-4A3E-8909-A1A7C4B58C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06A70F-2651-4927-96B7-6B5F06219A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9A6CD7-CBF0-4436-95F4-BF9A1BC9AA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EBEABD-CE12-41A8-99BE-9ABC6D1533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4E1635-DDE7-4C32-BBF1-EC6B8CCC75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9BA3FC-2F1A-42B2-A773-ED0997F928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5520021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solidFill>
                <a:latin typeface="Microsoft Yahei"/>
                <a:ea typeface="Microsoft Yahei"/>
                <a:cs typeface="Microsoft Yahei"/>
              </a:rPr>
              <a:t>汇报人：XXX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solidFill>
                <a:latin typeface="Microsoft Yahei"/>
                <a:ea typeface="Microsoft Yahei"/>
                <a:cs typeface="Microsoft Yahei"/>
              </a:rPr>
              <a:t>2024-01-14</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solidFill>
                <a:latin typeface="Microsoft Yahei"/>
                <a:ea typeface="Microsoft Yahei"/>
                <a:cs typeface="Microsoft Yahei"/>
              </a:rPr>
              <a:t>影响营销环境的微观因素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solidFill>
                <a:latin typeface="Microsoft Yahei"/>
                <a:ea typeface="Microsoft Yahei"/>
                <a:cs typeface="Microsoft Yahei"/>
              </a:rPr>
              <a:t>定义与特点</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微观因素分类</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微观因素对营销的影响</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应对策略</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微观因素是指与企业紧密相关的，直接影响企业市场营销能力的各种因素。这些因素包括供应商、竞争对手、顾客、企业自身以及营销渠道等。</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微观因素是营销环境中直接影响企业营销能力的具体因素，与企业营销活动关系密切，是企业营销活动的基础。</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D</a:t>
            </a:r>
            <a:endParaRPr lang="en-US" sz="1100"/>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特点</a:t>
            </a:r>
          </a:p>
        </p:txBody>
      </p:sp>
      <p:sp>
        <p:nvSpPr>
          <p:cNvPr id="31" name="TextBox 31"/>
          <p:cNvSpPr txBox="1"/>
          <p:nvPr/>
        </p:nvSpPr>
        <p:spPr>
          <a:xfrm>
            <a:off x="768919" y="1491953"/>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具体性</a:t>
            </a:r>
          </a:p>
        </p:txBody>
      </p:sp>
      <p:sp>
        <p:nvSpPr>
          <p:cNvPr id="32" name="TextBox 32"/>
          <p:cNvSpPr txBox="1"/>
          <p:nvPr/>
        </p:nvSpPr>
        <p:spPr>
          <a:xfrm>
            <a:off x="64472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微观因素直接影响到企业的具体营销活动，如产品定价、分销渠道选择等。</a:t>
            </a:r>
          </a:p>
        </p:txBody>
      </p:sp>
      <p:sp>
        <p:nvSpPr>
          <p:cNvPr id="33" name="TextBox 33"/>
          <p:cNvSpPr txBox="1"/>
          <p:nvPr/>
        </p:nvSpPr>
        <p:spPr>
          <a:xfrm>
            <a:off x="6102515" y="1491953"/>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动态性</a:t>
            </a:r>
          </a:p>
        </p:txBody>
      </p:sp>
      <p:sp>
        <p:nvSpPr>
          <p:cNvPr id="34" name="TextBox 34"/>
          <p:cNvSpPr txBox="1"/>
          <p:nvPr/>
        </p:nvSpPr>
        <p:spPr>
          <a:xfrm>
            <a:off x="610251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微观因素会随着市场环境的变化而变化，企业需要随时关注并调整。</a:t>
            </a:r>
          </a:p>
        </p:txBody>
      </p:sp>
      <p:sp>
        <p:nvSpPr>
          <p:cNvPr id="35" name="TextBox 35"/>
          <p:cNvSpPr txBox="1"/>
          <p:nvPr/>
        </p:nvSpPr>
        <p:spPr>
          <a:xfrm>
            <a:off x="2297292" y="4606720"/>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可控性</a:t>
            </a:r>
          </a:p>
        </p:txBody>
      </p:sp>
      <p:sp>
        <p:nvSpPr>
          <p:cNvPr id="36" name="TextBox 36"/>
          <p:cNvSpPr txBox="1"/>
          <p:nvPr/>
        </p:nvSpPr>
        <p:spPr>
          <a:xfrm>
            <a:off x="217309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企业可以根据自身情况，通过调整微观因素来影响营销效果。</a:t>
            </a:r>
          </a:p>
        </p:txBody>
      </p:sp>
      <p:sp>
        <p:nvSpPr>
          <p:cNvPr id="37" name="TextBox 37"/>
          <p:cNvSpPr txBox="1"/>
          <p:nvPr/>
        </p:nvSpPr>
        <p:spPr>
          <a:xfrm>
            <a:off x="7630887" y="4606720"/>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关联性</a:t>
            </a:r>
          </a:p>
        </p:txBody>
      </p:sp>
      <p:sp>
        <p:nvSpPr>
          <p:cNvPr id="38" name="TextBox 38"/>
          <p:cNvSpPr txBox="1"/>
          <p:nvPr/>
        </p:nvSpPr>
        <p:spPr>
          <a:xfrm>
            <a:off x="763088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各种微观因素之间存在相互影响和相互作用的关系，企业在制定营销策略时需要综合考虑。</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微观因素分类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24" r="12524"/>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包括人力、物力、财力、技术、信息等，是企业开展营销活动的基础。</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企业资源</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组织结构</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营销文化</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管理方式</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企业的组织结构影响营销策略的制定和实施，合理的组织结构可以提高营销效率。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企业的营销文化影响员工的营销观念和行为，良好的营销文化可以提高营销效果。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企业管理方式直接影响企业的营销活动，科学的管理方式可以提高营销活动的效率和效果。</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企业内部因素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供应商提供的产品和服务的质量、价格等直接影响企业的营销活动。</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供应商</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经销商的销售网络、服务能力等影响企业的市场覆盖率和销售业绩。</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经销商</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物流服务商的配送效率、成本等影响企业的销售效率和库存管理。</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物流服务商</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金融机构为企业提供资金支持，其服务质量和成本影响企业的资金流和经营效益。</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金融机构</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营销中介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需求多样性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不同顾客的需求不同，企业需要针对不同顾客的需求制定不同的营销策略。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购买行为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顾客的购买行为直接影响企业的销售业绩，企业需要了解顾客的购买习惯和偏好。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反馈与投诉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顾客的反馈和投诉是企业改进产品和服务的重要依据，企业需要重视并积极处理这些反馈和投诉。</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顾客</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竞争对手的优势与劣势</a:t>
            </a:r>
          </a:p>
        </p:txBody>
      </p:sp>
      <p:sp>
        <p:nvSpPr>
          <p:cNvPr id="3" name="TextBox 3"/>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企业需要了解竞争对手的优势和劣势，以便制定针对性的营销策略。</a:t>
            </a:r>
          </a:p>
        </p:txBody>
      </p:sp>
      <p:sp>
        <p:nvSpPr>
          <p:cNvPr id="4" name="TextBox 4"/>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市场地位与份额</a:t>
            </a:r>
          </a:p>
        </p:txBody>
      </p:sp>
      <p:sp>
        <p:nvSpPr>
          <p:cNvPr id="5" name="TextBox 5"/>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竞争对手的市场地位和份额影响企业的市场地位和市场份额，企业需要采取有效措施提高自身市场地位和份额。</a:t>
            </a:r>
          </a:p>
        </p:txBody>
      </p:sp>
      <p:sp>
        <p:nvSpPr>
          <p:cNvPr id="6" name="AutoShape 6"/>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竞争对手的策略</a:t>
            </a:r>
          </a:p>
        </p:txBody>
      </p:sp>
      <p:sp>
        <p:nvSpPr>
          <p:cNvPr id="8" name="TextBox 8"/>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竞争对手的营销策略、产品定价、推广方式等直接影响企业的营销效果。</a:t>
            </a:r>
          </a:p>
        </p:txBody>
      </p:sp>
      <p:sp>
        <p:nvSpPr>
          <p:cNvPr id="9" name="Freeform 9"/>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社会公众</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政府机构</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政府机构的政策法规直接影响企业的营销活动，企业需要遵守相关法律法规并适应政策变化。</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媒体机构</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媒体机构的报道和宣传可以影响企业的形象和声誉，企业需要积极与媒体机构合作并加强公关工作。</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行业协会与组织</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行业协会和组织的标准、规范等影响企业的行业地位和影响力，企业需要加入相关行业协会和组织并积极参与其活动。</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社会文化环境</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社会文化环境影响消费者的价值观和消费观念，进而影响企业的营销策略和效果，企业需要关注社会文化环境的变化并适应其变化。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微观因素对营销的影响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资源分配</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企业内部资源分配决定了营销活动的预算和投入，从而影响营销效果。</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管理层理念</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管理层的理念和决策对营销策略的方向和实施产生决定性影响。</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企业文化</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企业文化对营销活动产生潜移默化的影响，积极的企业文化可以激发员工的营销积极性。</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组织结构</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组织结构决定了企业内各部门之间的协调和沟通，对营销策略的实施产生影响。</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企业内部因素对营销的影响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经销商的选择直接影响产品在市场上的覆盖率和流通速度。</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经销商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物流服务商的效率和准确性影响产品交付和客户满意度。</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物流服务商</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广告代理商的专业性和创新性影响品牌形象和市场知名度。</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广告代理商</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金融机构的融资支持和信用服务对企业的市场扩张和营销活动产生影响。</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金融机构</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营销中介对营销的影响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不同顾客的需求和偏好影响产品设计和市场定位。</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需求多样性</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顾客的购买决策过程和购买习惯影响营销策略的制定和实施。</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购买行为</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顾客的反馈是优化产品和服务的重要依据，也是改进营销策略的重要参考。</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信息反馈</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顾客对营销的影响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https://d.book118.com/096055200215010044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2024-09-13T08:16:11.548</cp:lastPrinted>
  <dcterms:created xsi:type="dcterms:W3CDTF">2024-09-13T00:16:11Z</dcterms:created>
  <dcterms:modified xsi:type="dcterms:W3CDTF">2024-09-13T00:16:13Z</dcterms:modified>
</cp:coreProperties>
</file>