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EAA89E4-9BAC-4895-A9FC-D4F44CCE42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2EAC540-AB07-430E-BCBA-7C10C301B8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B01EDA4-A8DE-4FBA-8331-939EA4409F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173209B-8A80-4CA6-9051-F21D932812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E628525-8BF3-445C-A7EA-1898BB79075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BBD9345-93A1-4506-BD11-A8E114DE967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5E5B1A2-CDEA-42A6-805A-975969B301B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07D5E61-CBEA-42B1-8E59-8F68179073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2E59A3B-AA81-4553-BDA8-F6A3A75391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2190178-DA31-46E8-AF39-347672D56A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A759276-B81B-4086-8ECF-DB42F1C720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6101022152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089" y="1082040"/>
            <a:ext cx="6643794"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风电环保检测方案</a:t>
            </a:r>
          </a:p>
        </p:txBody>
      </p:sp>
      <p:sp>
        <p:nvSpPr>
          <p:cNvPr id="4" name="AutoShape 4"/>
          <p:cNvSpPr/>
          <p:nvPr/>
        </p:nvSpPr>
        <p:spPr>
          <a:xfrm>
            <a:off x="958956" y="4948612"/>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8956" y="5502858"/>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风电环保检测方案概述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风电场环境影响评估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风电环保检测技术方案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风电环保检测数据分析与报告</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风电环保检测方案的实施与改进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01</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风电环保检测方案概述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风电作为可再生能源，具有清洁、低碳、可持续等优点，在全球范围内得到广泛应用。然而，风电设施的建设和运营过程中，也可能会对环境产生一定的影响，如噪声、电磁辐射、土地利用等。因此，进行风电环保检测具有重要意义，能够为风电项目的可持续发展提供保障。</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alpha val="100000"/>
                  </a:schemeClr>
                </a:solidFill>
                <a:latin typeface="Microsoft Yahei"/>
                <a:ea typeface="Microsoft Yahei"/>
                <a:cs typeface="Microsoft Yahei"/>
              </a:rPr>
              <a:t>随着全球气候变化和环境问题日益严重，可再生能源的发展受到越来越多的关注。风电作为其中的一种重要形式，其环保检测对于推动清洁能源发展和环境保护具有积极的作用。</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风电环保检测的背景和意义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24" r="3252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19639" r="1963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通过对风电设施建设和运营过程中的环境影响进行检测，评估风电项目的环保性能，为项目的可持续发展提供科学依据。</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目标</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科学性、客观性、公正性、规范性。</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原则</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风电环保检测的目标和原则</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292" b="1229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主要包括风电场周围的声环境、电磁环境、地表水、地下水、土壤和空气等。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采用现场检测、遥感监测、实验室检测等多种方法，结合专业仪器和设备进行数据采集和分析。具体方法应根据检测目标和实际情况选择。</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风电环保检测的范围和方法</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方法</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范围</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02</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风电场环境影响评估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50" r="166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风电场对气候变化的影响</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风力发电是一种清洁能源，可以减少温室气体排放，从而减缓气候变化。</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风电场建设对自然环境的影响</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风电场的建设需要占用大量土地，可能对当地的生态环境造成破坏，如植被破坏、动物栖息地丧失等。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风电场运行对环境的影响</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风电场在运行过程中会产生噪音和电磁辐射，可能对周边居民和生态环境产生影响。</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风电场环境影响概述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风电场建设需要占用大量土地，可能导致土地利用性质的改变，对当地的生态平衡造成影响。</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土地利用变化</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噪音和电磁辐射</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风能资源开发</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3345" r="334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风电场在运行过程中产生的噪音和电磁辐射可能对周边居民的健康产生影响。</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风能资源的开发利用可能对当地的气候和环境产生影响，如风能资源的减少、风速变化等。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风电场对环境的影响因素分析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610" b="161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460" b="246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风电场环境影响评估方法</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生命周期评估法</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对风电场从建设到退役整个生命周期内的环境影响进行评估，包括资源消耗、排放污染物、生态破坏等方面。</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环境影响评价法</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对风电场建设和运行过程中可能产生的环境影响进行预测和评估，包括土地利用变化、噪音和电磁辐射等方面。</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清洁能源评估法</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对风电场在减少温室气体排放方面的作用进行评估，包括减排量、减排效益等方面。</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03</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风电环保检测技术方案</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https://d.book118.com/096101022152010045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2024-09-14T13:49:26.936</cp:lastPrinted>
  <dcterms:created xsi:type="dcterms:W3CDTF">2024-09-14T05:49:26Z</dcterms:created>
  <dcterms:modified xsi:type="dcterms:W3CDTF">2024-09-14T05:49:28Z</dcterms:modified>
</cp:coreProperties>
</file>