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AF918B-3104-4028-BB37-36AA5EB26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51CBA-4DE8-4D6E-A801-46B0C43E5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258A6-86A3-4993-BD72-E8AF40CE6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62A0D-C453-4D84-BC7F-C51B073AA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F65B76-EFA9-49F7-B711-6A5C5B10F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C5CD26-091E-4D3D-A76C-24408D1A9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4580B2-C1DA-4EF4-81F0-3F0B542717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D40DD3-ED5B-48F4-A769-21ED1A500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08564D-8DAC-4C45-8065-3B2D667D1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EBEB7-403B-41D1-8D59-1C7794A7C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08C4BD-E074-422E-8B22-29FE0B68F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101111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项目招商引资的品牌形象风险评估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招商引资过程中的品牌形象风险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品牌形象风险评估方法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品牌形象风险应对策略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为决策者提供有关品牌形象风险的全面信息，以支持项目决策和战略规划。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通过评估招商引资项目对品牌形象的影响，确保项目的实施能够提升品牌的知名度和美誉度。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识别并评估项目可能对品牌形象造成的潜在风险，以便及时采取措施进行规避和管理。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项目涉及的所有品牌元素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包括品牌名称、标志、口号、视觉识别等。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项目实施过程中的各个环节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包括项目策划、宣传推广、合作伙伴选择、项目实施和后续管理等。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项目的目标受众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包括投资者、合作伙伴、政府机构、媒体和公众等。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590" r="29590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品牌认知度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项目品牌被公众识别和记忆的程度，反映品牌在目标市场中的影响力。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品牌回忆度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消费者在无提示情况下能够回忆起项目品牌的比例，体现品牌在消费者心中的深刻印象。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品牌识别度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项目品牌独特标识和视觉元素被消费者正确识别的能力，彰显品牌差异化特征。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品牌知名度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正面评价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消费者对项目品牌和产品/服务的积极评价，反映品牌在消费者心目中的良好形象。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口碑传播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消费者对项目品牌的积极推荐和分享，扩大品牌影响力和知名度。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项目品牌所承担的社会责任和义务，提升品牌美誉度和公信力。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品牌美誉度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重复购买率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消费者对项目品牌和产品/服务的重复购买行为，体现消费者对品牌的信任和依赖。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消费者对项目品牌和产品/服务的满意程度，直接影响品牌忠诚度和口碑传播。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品牌推荐度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消费者愿意向他人推荐项目品牌的程度，反映品牌在消费者心目中的独特地位和优势。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品牌忠诚度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招商引资过程中的品牌形象风险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地理位置不佳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项目所在地交通不便、基础设施落后或自然灾害频发，给投资者留下不良印象。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社会治安问题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项目所在地存在治安问题，如犯罪率高、社会秩序混乱等，影响投资者信心。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文化差异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项目所在地与投资者文化背景差异大，可能导致沟通障碍和合作困难。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投资环境风险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项目所在地政策朝令夕改，缺乏稳定性和连续性，增加投资者的不确定性。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政策不稳定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相关法律法规不健全或执行不力，导致投资者的权益无法得到保障。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法规不完善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政府过度干预市场，影响市场公平竞争和投资者的自主决策。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政府干预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政策风险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项目在市场中存在负面舆论或口碑不佳，导致投资者对项目持怀疑态度。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品牌形象受损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项目在市场中面临激烈竞争，市场份额逐渐减少，影响投资者的信心。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市场份额下降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项目的营销策略与市场需求不匹配，导致市场推广效果不佳，投资者对项目前景持谨慎态度。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营销策略不当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0811" r="3081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品牌形象风险评估方法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https://d.book118.com/096101111021010042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2024-09-09T08:59:05.625</cp:lastPrinted>
  <dcterms:created xsi:type="dcterms:W3CDTF">2024-09-09T00:59:05Z</dcterms:created>
  <dcterms:modified xsi:type="dcterms:W3CDTF">2024-09-09T00:59:07Z</dcterms:modified>
</cp:coreProperties>
</file>